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68" r:id="rId5"/>
    <p:sldId id="269" r:id="rId6"/>
    <p:sldId id="270" r:id="rId7"/>
    <p:sldId id="271" r:id="rId8"/>
    <p:sldId id="272" r:id="rId9"/>
    <p:sldId id="275" r:id="rId10"/>
    <p:sldId id="273" r:id="rId11"/>
    <p:sldId id="259" r:id="rId12"/>
    <p:sldId id="265" r:id="rId13"/>
    <p:sldId id="274" r:id="rId14"/>
    <p:sldId id="267" r:id="rId15"/>
  </p:sldIdLst>
  <p:sldSz cx="9144000" cy="6858000" type="screen4x3"/>
  <p:notesSz cx="6834188" cy="99790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0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418-128B-4678-8095-AD591D36A1D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7B89922-DF80-4B0D-AACB-E51424953BF3}">
      <dgm:prSet phldrT="[Text]" custT="1"/>
      <dgm:spPr/>
      <dgm:t>
        <a:bodyPr/>
        <a:lstStyle/>
        <a:p>
          <a:r>
            <a:rPr lang="tr-TR" sz="1400" dirty="0" smtClean="0"/>
            <a:t>1 </a:t>
          </a:r>
        </a:p>
        <a:p>
          <a:r>
            <a:rPr lang="tr-TR" sz="1400" dirty="0" smtClean="0"/>
            <a:t>Hizmetleri İncelemek</a:t>
          </a:r>
          <a:endParaRPr lang="en-US" sz="1400" dirty="0"/>
        </a:p>
      </dgm:t>
    </dgm:pt>
    <dgm:pt modelId="{3300032C-3B4B-4976-A690-8365584A2756}" type="parTrans" cxnId="{1CADF194-545A-4970-853D-0D2D92362E52}">
      <dgm:prSet/>
      <dgm:spPr/>
      <dgm:t>
        <a:bodyPr/>
        <a:lstStyle/>
        <a:p>
          <a:endParaRPr lang="en-US"/>
        </a:p>
      </dgm:t>
    </dgm:pt>
    <dgm:pt modelId="{058A8CBE-ECEE-4E2F-9645-979EA63B7C7E}" type="sibTrans" cxnId="{1CADF194-545A-4970-853D-0D2D92362E52}">
      <dgm:prSet/>
      <dgm:spPr/>
      <dgm:t>
        <a:bodyPr/>
        <a:lstStyle/>
        <a:p>
          <a:endParaRPr lang="en-US"/>
        </a:p>
      </dgm:t>
    </dgm:pt>
    <dgm:pt modelId="{DEEF52A1-1392-4244-A69A-1E810DEE355A}">
      <dgm:prSet phldrT="[Text]" custT="1"/>
      <dgm:spPr/>
      <dgm:t>
        <a:bodyPr/>
        <a:lstStyle/>
        <a:p>
          <a:r>
            <a:rPr lang="tr-TR" sz="1400" dirty="0" smtClean="0"/>
            <a:t>2 </a:t>
          </a:r>
        </a:p>
        <a:p>
          <a:r>
            <a:rPr lang="tr-TR" sz="1400" dirty="0" smtClean="0"/>
            <a:t>Faturaları İncelemek</a:t>
          </a:r>
          <a:endParaRPr lang="en-US" sz="1400" dirty="0"/>
        </a:p>
      </dgm:t>
    </dgm:pt>
    <dgm:pt modelId="{A9C28E1A-71FE-4813-A09D-31DA23D28B46}" type="parTrans" cxnId="{0024E975-FC97-4046-B81E-8806F1420841}">
      <dgm:prSet/>
      <dgm:spPr/>
      <dgm:t>
        <a:bodyPr/>
        <a:lstStyle/>
        <a:p>
          <a:endParaRPr lang="en-US"/>
        </a:p>
      </dgm:t>
    </dgm:pt>
    <dgm:pt modelId="{4FB5158E-0ABE-434B-86DE-50AE7F53A2B9}" type="sibTrans" cxnId="{0024E975-FC97-4046-B81E-8806F1420841}">
      <dgm:prSet/>
      <dgm:spPr/>
      <dgm:t>
        <a:bodyPr/>
        <a:lstStyle/>
        <a:p>
          <a:endParaRPr lang="en-US"/>
        </a:p>
      </dgm:t>
    </dgm:pt>
    <dgm:pt modelId="{AED4C06C-5A46-4DD6-811E-73B4BA7BF684}">
      <dgm:prSet phldrT="[Text]" custT="1"/>
      <dgm:spPr/>
      <dgm:t>
        <a:bodyPr/>
        <a:lstStyle/>
        <a:p>
          <a:r>
            <a:rPr lang="tr-TR" sz="1400" dirty="0" smtClean="0"/>
            <a:t>3 </a:t>
          </a:r>
        </a:p>
        <a:p>
          <a:r>
            <a:rPr lang="tr-TR" sz="1400" dirty="0" smtClean="0"/>
            <a:t>Sözleşmelerin Yönetimi</a:t>
          </a:r>
          <a:endParaRPr lang="en-US" sz="1400" dirty="0"/>
        </a:p>
      </dgm:t>
    </dgm:pt>
    <dgm:pt modelId="{E3895003-4306-4C71-94C8-9DDB0DC7D846}" type="parTrans" cxnId="{B7EB286E-1FEF-4AA0-B2BD-A190BADF7E90}">
      <dgm:prSet/>
      <dgm:spPr/>
      <dgm:t>
        <a:bodyPr/>
        <a:lstStyle/>
        <a:p>
          <a:endParaRPr lang="en-US"/>
        </a:p>
      </dgm:t>
    </dgm:pt>
    <dgm:pt modelId="{20688809-4B91-47B5-BDE6-126E42F095D4}" type="sibTrans" cxnId="{B7EB286E-1FEF-4AA0-B2BD-A190BADF7E90}">
      <dgm:prSet/>
      <dgm:spPr/>
      <dgm:t>
        <a:bodyPr/>
        <a:lstStyle/>
        <a:p>
          <a:endParaRPr lang="en-US"/>
        </a:p>
      </dgm:t>
    </dgm:pt>
    <dgm:pt modelId="{45F95424-F653-43D7-BE92-8402672FE0E4}">
      <dgm:prSet phldrT="[Text]" custT="1"/>
      <dgm:spPr/>
      <dgm:t>
        <a:bodyPr/>
        <a:lstStyle/>
        <a:p>
          <a:r>
            <a:rPr lang="tr-TR" sz="1400" dirty="0" smtClean="0"/>
            <a:t>4 </a:t>
          </a:r>
        </a:p>
        <a:p>
          <a:r>
            <a:rPr lang="tr-TR" sz="1400" dirty="0" smtClean="0"/>
            <a:t>Giderlerin Ayrıştırılması</a:t>
          </a:r>
          <a:endParaRPr lang="en-US" sz="1400" dirty="0"/>
        </a:p>
      </dgm:t>
    </dgm:pt>
    <dgm:pt modelId="{67A6BE16-4C74-4902-B9DF-7A7781554C9A}" type="parTrans" cxnId="{7F07EE45-59E4-48D5-968B-91EADBAB6E3B}">
      <dgm:prSet/>
      <dgm:spPr/>
      <dgm:t>
        <a:bodyPr/>
        <a:lstStyle/>
        <a:p>
          <a:endParaRPr lang="en-US"/>
        </a:p>
      </dgm:t>
    </dgm:pt>
    <dgm:pt modelId="{F7B13D6D-EF64-447B-84C6-3D0CA0A21F76}" type="sibTrans" cxnId="{7F07EE45-59E4-48D5-968B-91EADBAB6E3B}">
      <dgm:prSet/>
      <dgm:spPr/>
      <dgm:t>
        <a:bodyPr/>
        <a:lstStyle/>
        <a:p>
          <a:endParaRPr lang="en-US"/>
        </a:p>
      </dgm:t>
    </dgm:pt>
    <dgm:pt modelId="{69854561-480E-418B-A8B7-F026739559AE}">
      <dgm:prSet phldrT="[Text]" custT="1"/>
      <dgm:spPr/>
      <dgm:t>
        <a:bodyPr/>
        <a:lstStyle/>
        <a:p>
          <a:r>
            <a:rPr lang="tr-TR" sz="1400" dirty="0" smtClean="0"/>
            <a:t>5 </a:t>
          </a:r>
        </a:p>
        <a:p>
          <a:r>
            <a:rPr lang="tr-TR" sz="1400" dirty="0" smtClean="0"/>
            <a:t>Kurumsal Öğrenme</a:t>
          </a:r>
          <a:endParaRPr lang="en-US" sz="1400" dirty="0"/>
        </a:p>
      </dgm:t>
    </dgm:pt>
    <dgm:pt modelId="{0C2CB8DF-1A7D-4676-9356-1D5D32059FE1}" type="parTrans" cxnId="{C70A2FDC-F747-48FC-8629-EC15C5A7527F}">
      <dgm:prSet/>
      <dgm:spPr/>
      <dgm:t>
        <a:bodyPr/>
        <a:lstStyle/>
        <a:p>
          <a:endParaRPr lang="en-US"/>
        </a:p>
      </dgm:t>
    </dgm:pt>
    <dgm:pt modelId="{57711CCF-46A3-4FD9-81C4-4AE5B820B32C}" type="sibTrans" cxnId="{C70A2FDC-F747-48FC-8629-EC15C5A7527F}">
      <dgm:prSet/>
      <dgm:spPr/>
      <dgm:t>
        <a:bodyPr/>
        <a:lstStyle/>
        <a:p>
          <a:endParaRPr lang="en-US"/>
        </a:p>
      </dgm:t>
    </dgm:pt>
    <dgm:pt modelId="{139ED498-513F-4DD7-81AD-7401D7D175BA}" type="pres">
      <dgm:prSet presAssocID="{6F09B418-128B-4678-8095-AD591D36A1DD}" presName="Name0" presStyleCnt="0">
        <dgm:presLayoutVars>
          <dgm:dir/>
          <dgm:resizeHandles val="exact"/>
        </dgm:presLayoutVars>
      </dgm:prSet>
      <dgm:spPr/>
      <dgm:t>
        <a:bodyPr/>
        <a:lstStyle/>
        <a:p>
          <a:endParaRPr lang="tr-TR"/>
        </a:p>
      </dgm:t>
    </dgm:pt>
    <dgm:pt modelId="{08DBC1AB-2716-4B73-ACD8-E7F5083E4185}" type="pres">
      <dgm:prSet presAssocID="{6F09B418-128B-4678-8095-AD591D36A1DD}" presName="cycle" presStyleCnt="0"/>
      <dgm:spPr/>
    </dgm:pt>
    <dgm:pt modelId="{D09B3B47-9433-4F5B-8D1A-FB5D605A1968}" type="pres">
      <dgm:prSet presAssocID="{37B89922-DF80-4B0D-AACB-E51424953BF3}" presName="nodeFirstNode" presStyleLbl="node1" presStyleIdx="0" presStyleCnt="5">
        <dgm:presLayoutVars>
          <dgm:bulletEnabled val="1"/>
        </dgm:presLayoutVars>
      </dgm:prSet>
      <dgm:spPr/>
      <dgm:t>
        <a:bodyPr/>
        <a:lstStyle/>
        <a:p>
          <a:endParaRPr lang="tr-TR"/>
        </a:p>
      </dgm:t>
    </dgm:pt>
    <dgm:pt modelId="{0CFA0A46-94DA-498C-A300-E91A6C1E8370}" type="pres">
      <dgm:prSet presAssocID="{058A8CBE-ECEE-4E2F-9645-979EA63B7C7E}" presName="sibTransFirstNode" presStyleLbl="bgShp" presStyleIdx="0" presStyleCnt="1"/>
      <dgm:spPr/>
      <dgm:t>
        <a:bodyPr/>
        <a:lstStyle/>
        <a:p>
          <a:endParaRPr lang="tr-TR"/>
        </a:p>
      </dgm:t>
    </dgm:pt>
    <dgm:pt modelId="{CC633D7E-1C9D-4AAB-AE20-16126253EDD5}" type="pres">
      <dgm:prSet presAssocID="{DEEF52A1-1392-4244-A69A-1E810DEE355A}" presName="nodeFollowingNodes" presStyleLbl="node1" presStyleIdx="1" presStyleCnt="5">
        <dgm:presLayoutVars>
          <dgm:bulletEnabled val="1"/>
        </dgm:presLayoutVars>
      </dgm:prSet>
      <dgm:spPr/>
      <dgm:t>
        <a:bodyPr/>
        <a:lstStyle/>
        <a:p>
          <a:endParaRPr lang="tr-TR"/>
        </a:p>
      </dgm:t>
    </dgm:pt>
    <dgm:pt modelId="{2F9091B2-FCEC-402E-A726-7A7F729BAFB2}" type="pres">
      <dgm:prSet presAssocID="{AED4C06C-5A46-4DD6-811E-73B4BA7BF684}" presName="nodeFollowingNodes" presStyleLbl="node1" presStyleIdx="2" presStyleCnt="5" custRadScaleRad="89185" custRadScaleInc="-18964">
        <dgm:presLayoutVars>
          <dgm:bulletEnabled val="1"/>
        </dgm:presLayoutVars>
      </dgm:prSet>
      <dgm:spPr/>
      <dgm:t>
        <a:bodyPr/>
        <a:lstStyle/>
        <a:p>
          <a:endParaRPr lang="tr-TR"/>
        </a:p>
      </dgm:t>
    </dgm:pt>
    <dgm:pt modelId="{D42F3768-CA6D-4FEF-8E42-C3C01B848EDD}" type="pres">
      <dgm:prSet presAssocID="{45F95424-F653-43D7-BE92-8402672FE0E4}" presName="nodeFollowingNodes" presStyleLbl="node1" presStyleIdx="3" presStyleCnt="5" custRadScaleRad="92230" custRadScaleInc="21826">
        <dgm:presLayoutVars>
          <dgm:bulletEnabled val="1"/>
        </dgm:presLayoutVars>
      </dgm:prSet>
      <dgm:spPr/>
      <dgm:t>
        <a:bodyPr/>
        <a:lstStyle/>
        <a:p>
          <a:endParaRPr lang="tr-TR"/>
        </a:p>
      </dgm:t>
    </dgm:pt>
    <dgm:pt modelId="{3C793CDA-6198-4FDE-9662-56D1C099A092}" type="pres">
      <dgm:prSet presAssocID="{69854561-480E-418B-A8B7-F026739559AE}" presName="nodeFollowingNodes" presStyleLbl="node1" presStyleIdx="4" presStyleCnt="5">
        <dgm:presLayoutVars>
          <dgm:bulletEnabled val="1"/>
        </dgm:presLayoutVars>
      </dgm:prSet>
      <dgm:spPr/>
      <dgm:t>
        <a:bodyPr/>
        <a:lstStyle/>
        <a:p>
          <a:endParaRPr lang="tr-TR"/>
        </a:p>
      </dgm:t>
    </dgm:pt>
  </dgm:ptLst>
  <dgm:cxnLst>
    <dgm:cxn modelId="{C0FEB7D8-0045-4154-804E-EF49309C6530}" type="presOf" srcId="{058A8CBE-ECEE-4E2F-9645-979EA63B7C7E}" destId="{0CFA0A46-94DA-498C-A300-E91A6C1E8370}" srcOrd="0" destOrd="0" presId="urn:microsoft.com/office/officeart/2005/8/layout/cycle3"/>
    <dgm:cxn modelId="{F1AEE89E-27CD-4D88-8371-FB20F430433D}" type="presOf" srcId="{37B89922-DF80-4B0D-AACB-E51424953BF3}" destId="{D09B3B47-9433-4F5B-8D1A-FB5D605A1968}" srcOrd="0" destOrd="0" presId="urn:microsoft.com/office/officeart/2005/8/layout/cycle3"/>
    <dgm:cxn modelId="{1C1A4954-F27E-4D06-A9CC-4DAF0D007821}" type="presOf" srcId="{AED4C06C-5A46-4DD6-811E-73B4BA7BF684}" destId="{2F9091B2-FCEC-402E-A726-7A7F729BAFB2}" srcOrd="0" destOrd="0" presId="urn:microsoft.com/office/officeart/2005/8/layout/cycle3"/>
    <dgm:cxn modelId="{C70A2FDC-F747-48FC-8629-EC15C5A7527F}" srcId="{6F09B418-128B-4678-8095-AD591D36A1DD}" destId="{69854561-480E-418B-A8B7-F026739559AE}" srcOrd="4" destOrd="0" parTransId="{0C2CB8DF-1A7D-4676-9356-1D5D32059FE1}" sibTransId="{57711CCF-46A3-4FD9-81C4-4AE5B820B32C}"/>
    <dgm:cxn modelId="{D4B4F72C-E723-4C2E-95C4-EEAED324348E}" type="presOf" srcId="{69854561-480E-418B-A8B7-F026739559AE}" destId="{3C793CDA-6198-4FDE-9662-56D1C099A092}" srcOrd="0" destOrd="0" presId="urn:microsoft.com/office/officeart/2005/8/layout/cycle3"/>
    <dgm:cxn modelId="{1CADF194-545A-4970-853D-0D2D92362E52}" srcId="{6F09B418-128B-4678-8095-AD591D36A1DD}" destId="{37B89922-DF80-4B0D-AACB-E51424953BF3}" srcOrd="0" destOrd="0" parTransId="{3300032C-3B4B-4976-A690-8365584A2756}" sibTransId="{058A8CBE-ECEE-4E2F-9645-979EA63B7C7E}"/>
    <dgm:cxn modelId="{0024E975-FC97-4046-B81E-8806F1420841}" srcId="{6F09B418-128B-4678-8095-AD591D36A1DD}" destId="{DEEF52A1-1392-4244-A69A-1E810DEE355A}" srcOrd="1" destOrd="0" parTransId="{A9C28E1A-71FE-4813-A09D-31DA23D28B46}" sibTransId="{4FB5158E-0ABE-434B-86DE-50AE7F53A2B9}"/>
    <dgm:cxn modelId="{B3ED196B-AED3-440A-A5D2-736BC0094022}" type="presOf" srcId="{45F95424-F653-43D7-BE92-8402672FE0E4}" destId="{D42F3768-CA6D-4FEF-8E42-C3C01B848EDD}" srcOrd="0" destOrd="0" presId="urn:microsoft.com/office/officeart/2005/8/layout/cycle3"/>
    <dgm:cxn modelId="{B7EB286E-1FEF-4AA0-B2BD-A190BADF7E90}" srcId="{6F09B418-128B-4678-8095-AD591D36A1DD}" destId="{AED4C06C-5A46-4DD6-811E-73B4BA7BF684}" srcOrd="2" destOrd="0" parTransId="{E3895003-4306-4C71-94C8-9DDB0DC7D846}" sibTransId="{20688809-4B91-47B5-BDE6-126E42F095D4}"/>
    <dgm:cxn modelId="{7F07EE45-59E4-48D5-968B-91EADBAB6E3B}" srcId="{6F09B418-128B-4678-8095-AD591D36A1DD}" destId="{45F95424-F653-43D7-BE92-8402672FE0E4}" srcOrd="3" destOrd="0" parTransId="{67A6BE16-4C74-4902-B9DF-7A7781554C9A}" sibTransId="{F7B13D6D-EF64-447B-84C6-3D0CA0A21F76}"/>
    <dgm:cxn modelId="{26BA699D-86FA-4431-9BBA-7EA5ACAE17AF}" type="presOf" srcId="{DEEF52A1-1392-4244-A69A-1E810DEE355A}" destId="{CC633D7E-1C9D-4AAB-AE20-16126253EDD5}" srcOrd="0" destOrd="0" presId="urn:microsoft.com/office/officeart/2005/8/layout/cycle3"/>
    <dgm:cxn modelId="{496C0284-CB43-42DA-B8FC-057488648C2A}" type="presOf" srcId="{6F09B418-128B-4678-8095-AD591D36A1DD}" destId="{139ED498-513F-4DD7-81AD-7401D7D175BA}" srcOrd="0" destOrd="0" presId="urn:microsoft.com/office/officeart/2005/8/layout/cycle3"/>
    <dgm:cxn modelId="{804D75A7-653C-40AF-9FD7-421CB7F83031}" type="presParOf" srcId="{139ED498-513F-4DD7-81AD-7401D7D175BA}" destId="{08DBC1AB-2716-4B73-ACD8-E7F5083E4185}" srcOrd="0" destOrd="0" presId="urn:microsoft.com/office/officeart/2005/8/layout/cycle3"/>
    <dgm:cxn modelId="{8718F257-0A48-4F1D-84F7-FA1441020C0D}" type="presParOf" srcId="{08DBC1AB-2716-4B73-ACD8-E7F5083E4185}" destId="{D09B3B47-9433-4F5B-8D1A-FB5D605A1968}" srcOrd="0" destOrd="0" presId="urn:microsoft.com/office/officeart/2005/8/layout/cycle3"/>
    <dgm:cxn modelId="{3CB8F70D-DEE7-42A6-BE32-5426D063CFC8}" type="presParOf" srcId="{08DBC1AB-2716-4B73-ACD8-E7F5083E4185}" destId="{0CFA0A46-94DA-498C-A300-E91A6C1E8370}" srcOrd="1" destOrd="0" presId="urn:microsoft.com/office/officeart/2005/8/layout/cycle3"/>
    <dgm:cxn modelId="{0E2E991A-4476-4BE1-A69F-297F8C98C2B3}" type="presParOf" srcId="{08DBC1AB-2716-4B73-ACD8-E7F5083E4185}" destId="{CC633D7E-1C9D-4AAB-AE20-16126253EDD5}" srcOrd="2" destOrd="0" presId="urn:microsoft.com/office/officeart/2005/8/layout/cycle3"/>
    <dgm:cxn modelId="{D8084B2B-EC39-4703-91CB-C04718CD6BF3}" type="presParOf" srcId="{08DBC1AB-2716-4B73-ACD8-E7F5083E4185}" destId="{2F9091B2-FCEC-402E-A726-7A7F729BAFB2}" srcOrd="3" destOrd="0" presId="urn:microsoft.com/office/officeart/2005/8/layout/cycle3"/>
    <dgm:cxn modelId="{90A710DB-827F-41CA-8CEA-C0B2B897B5D2}" type="presParOf" srcId="{08DBC1AB-2716-4B73-ACD8-E7F5083E4185}" destId="{D42F3768-CA6D-4FEF-8E42-C3C01B848EDD}" srcOrd="4" destOrd="0" presId="urn:microsoft.com/office/officeart/2005/8/layout/cycle3"/>
    <dgm:cxn modelId="{7819E527-41D3-46EF-8292-496477D57733}" type="presParOf" srcId="{08DBC1AB-2716-4B73-ACD8-E7F5083E4185}" destId="{3C793CDA-6198-4FDE-9662-56D1C099A092}" srcOrd="5" destOrd="0" presId="urn:microsoft.com/office/officeart/2005/8/layout/cycle3"/>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D8059-BD54-4579-8653-F82B84F707C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F77F1414-2ADF-4D2B-8317-D4CD7B234CF1}">
      <dgm:prSet phldrT="[Text]"/>
      <dgm:spPr/>
      <dgm:t>
        <a:bodyPr/>
        <a:lstStyle/>
        <a:p>
          <a:endParaRPr lang="en-US" dirty="0"/>
        </a:p>
      </dgm:t>
    </dgm:pt>
    <dgm:pt modelId="{A484942D-BAF9-4270-974F-AB10517F9311}" type="parTrans" cxnId="{FB5D14A2-C7AB-4D97-A1F9-1D9B8F7067A3}">
      <dgm:prSet/>
      <dgm:spPr/>
      <dgm:t>
        <a:bodyPr/>
        <a:lstStyle/>
        <a:p>
          <a:endParaRPr lang="en-US"/>
        </a:p>
      </dgm:t>
    </dgm:pt>
    <dgm:pt modelId="{4B3082C4-988F-4ADF-A5BE-434F2AB074A6}" type="sibTrans" cxnId="{FB5D14A2-C7AB-4D97-A1F9-1D9B8F7067A3}">
      <dgm:prSet/>
      <dgm:spPr/>
      <dgm:t>
        <a:bodyPr/>
        <a:lstStyle/>
        <a:p>
          <a:endParaRPr lang="en-US"/>
        </a:p>
      </dgm:t>
    </dgm:pt>
    <dgm:pt modelId="{6F75C3EA-C7F1-4E58-8F8A-77AFCF432BC6}">
      <dgm:prSet phldrT="[Text]" custT="1"/>
      <dgm:spPr/>
      <dgm:t>
        <a:bodyPr/>
        <a:lstStyle/>
        <a:p>
          <a:pPr marL="180975" indent="-180975"/>
          <a:r>
            <a:rPr lang="tr-TR" sz="1400" b="1" dirty="0" smtClean="0"/>
            <a:t>Şirketin Aldığı Servisleri İncelemek: </a:t>
          </a:r>
          <a:r>
            <a:rPr lang="tr-TR" sz="1400" dirty="0" smtClean="0"/>
            <a:t>Mobil, c</a:t>
          </a:r>
          <a:r>
            <a:rPr lang="en-US" sz="1400" dirty="0" err="1" smtClean="0"/>
            <a:t>i</a:t>
          </a:r>
          <a:r>
            <a:rPr lang="tr-TR" sz="1400" dirty="0" smtClean="0"/>
            <a:t>haz, Blackberry, data abonelikleri vb.</a:t>
          </a:r>
          <a:endParaRPr lang="en-US" sz="1400" dirty="0"/>
        </a:p>
      </dgm:t>
    </dgm:pt>
    <dgm:pt modelId="{C7602D79-E3C6-4740-83B1-DF6C98CA0E50}" type="parTrans" cxnId="{1041DF58-3322-418D-ACE3-6E8E7F9B6A04}">
      <dgm:prSet/>
      <dgm:spPr/>
      <dgm:t>
        <a:bodyPr/>
        <a:lstStyle/>
        <a:p>
          <a:endParaRPr lang="en-US"/>
        </a:p>
      </dgm:t>
    </dgm:pt>
    <dgm:pt modelId="{1CDC5211-74C1-46D0-8036-97513070AEB3}" type="sibTrans" cxnId="{1041DF58-3322-418D-ACE3-6E8E7F9B6A04}">
      <dgm:prSet/>
      <dgm:spPr/>
      <dgm:t>
        <a:bodyPr/>
        <a:lstStyle/>
        <a:p>
          <a:endParaRPr lang="en-US"/>
        </a:p>
      </dgm:t>
    </dgm:pt>
    <dgm:pt modelId="{3C02B709-0E21-4DD7-84B9-E2D6FABE48FC}">
      <dgm:prSet phldrT="[Text]"/>
      <dgm:spPr/>
      <dgm:t>
        <a:bodyPr/>
        <a:lstStyle/>
        <a:p>
          <a:endParaRPr lang="en-US" dirty="0"/>
        </a:p>
      </dgm:t>
    </dgm:pt>
    <dgm:pt modelId="{E8F7556B-B5F6-4669-9DC2-3865FE3A7FE4}" type="parTrans" cxnId="{B7EB0817-4BBD-447E-9BFB-F451CCA718C5}">
      <dgm:prSet/>
      <dgm:spPr/>
      <dgm:t>
        <a:bodyPr/>
        <a:lstStyle/>
        <a:p>
          <a:endParaRPr lang="en-US"/>
        </a:p>
      </dgm:t>
    </dgm:pt>
    <dgm:pt modelId="{E6260769-B7A0-4D70-A19B-92453FEDFB44}" type="sibTrans" cxnId="{B7EB0817-4BBD-447E-9BFB-F451CCA718C5}">
      <dgm:prSet/>
      <dgm:spPr/>
      <dgm:t>
        <a:bodyPr/>
        <a:lstStyle/>
        <a:p>
          <a:endParaRPr lang="en-US"/>
        </a:p>
      </dgm:t>
    </dgm:pt>
    <dgm:pt modelId="{B7765035-DC0A-48A7-A232-723D15703ECF}">
      <dgm:prSet phldrT="[Text]" custT="1"/>
      <dgm:spPr/>
      <dgm:t>
        <a:bodyPr/>
        <a:lstStyle/>
        <a:p>
          <a:pPr marL="180975" indent="-180975"/>
          <a:r>
            <a:rPr lang="tr-TR" sz="1400" b="1" dirty="0" smtClean="0"/>
            <a:t>Operatör Faturalarını İncelemek: </a:t>
          </a:r>
          <a:r>
            <a:rPr lang="tr-TR" sz="1400" dirty="0" smtClean="0"/>
            <a:t>Operatörden gelen faturaların doğruluğunu incelemek ve</a:t>
          </a:r>
          <a:r>
            <a:rPr lang="en-US" sz="1400" dirty="0" smtClean="0"/>
            <a:t> </a:t>
          </a:r>
          <a:r>
            <a:rPr lang="tr-TR" sz="1400" dirty="0" smtClean="0"/>
            <a:t>alınan servislerler karşılaştırmak</a:t>
          </a:r>
          <a:endParaRPr lang="en-US" sz="1400" dirty="0" smtClean="0"/>
        </a:p>
      </dgm:t>
    </dgm:pt>
    <dgm:pt modelId="{6F01A539-9E39-4BB8-9A63-0F8C6E800FAA}" type="parTrans" cxnId="{325A0FBD-67CA-486A-B98A-1A04D40F977E}">
      <dgm:prSet/>
      <dgm:spPr/>
      <dgm:t>
        <a:bodyPr/>
        <a:lstStyle/>
        <a:p>
          <a:endParaRPr lang="en-US"/>
        </a:p>
      </dgm:t>
    </dgm:pt>
    <dgm:pt modelId="{8A99B4FF-56CF-4867-A593-6E9A9AB09A9E}" type="sibTrans" cxnId="{325A0FBD-67CA-486A-B98A-1A04D40F977E}">
      <dgm:prSet/>
      <dgm:spPr/>
      <dgm:t>
        <a:bodyPr/>
        <a:lstStyle/>
        <a:p>
          <a:endParaRPr lang="en-US"/>
        </a:p>
      </dgm:t>
    </dgm:pt>
    <dgm:pt modelId="{B05678D6-B236-4202-8931-4824CA87B32F}">
      <dgm:prSet phldrT="[Text]"/>
      <dgm:spPr/>
      <dgm:t>
        <a:bodyPr/>
        <a:lstStyle/>
        <a:p>
          <a:endParaRPr lang="en-US" dirty="0"/>
        </a:p>
      </dgm:t>
    </dgm:pt>
    <dgm:pt modelId="{242BC0E1-08B1-486C-979A-E110C932A0B0}" type="parTrans" cxnId="{D660769E-4284-4510-B574-C22CE6660D89}">
      <dgm:prSet/>
      <dgm:spPr/>
      <dgm:t>
        <a:bodyPr/>
        <a:lstStyle/>
        <a:p>
          <a:endParaRPr lang="en-US"/>
        </a:p>
      </dgm:t>
    </dgm:pt>
    <dgm:pt modelId="{3F3A2AB5-B493-406E-9F4A-C77873A5386C}" type="sibTrans" cxnId="{D660769E-4284-4510-B574-C22CE6660D89}">
      <dgm:prSet/>
      <dgm:spPr/>
      <dgm:t>
        <a:bodyPr/>
        <a:lstStyle/>
        <a:p>
          <a:endParaRPr lang="en-US"/>
        </a:p>
      </dgm:t>
    </dgm:pt>
    <dgm:pt modelId="{1CE34704-8457-42D2-BFAD-240EE080B017}">
      <dgm:prSet phldrT="[Text]" custT="1"/>
      <dgm:spPr/>
      <dgm:t>
        <a:bodyPr/>
        <a:lstStyle/>
        <a:p>
          <a:pPr marL="180975" indent="-180975"/>
          <a:r>
            <a:rPr lang="tr-TR" sz="1400" b="1" dirty="0" smtClean="0"/>
            <a:t>Sözleşme Yönetimi: </a:t>
          </a:r>
          <a:r>
            <a:rPr lang="tr-TR" sz="1400" dirty="0" smtClean="0"/>
            <a:t>Operatörlerle yapılan sözleşmeleri inceleyip şirketin lehine olacak şekilde taahhütleri belirlemek</a:t>
          </a:r>
          <a:endParaRPr lang="en-US" sz="1400" dirty="0" smtClean="0"/>
        </a:p>
      </dgm:t>
    </dgm:pt>
    <dgm:pt modelId="{895C7625-2770-4C29-8BFC-B0634A5673AD}" type="parTrans" cxnId="{3843B150-B0F8-42B8-9EF2-2FD02914E6AB}">
      <dgm:prSet/>
      <dgm:spPr/>
      <dgm:t>
        <a:bodyPr/>
        <a:lstStyle/>
        <a:p>
          <a:endParaRPr lang="en-US"/>
        </a:p>
      </dgm:t>
    </dgm:pt>
    <dgm:pt modelId="{16404ED3-8E29-4C5C-A28B-9FA5CB0D80CD}" type="sibTrans" cxnId="{3843B150-B0F8-42B8-9EF2-2FD02914E6AB}">
      <dgm:prSet/>
      <dgm:spPr/>
      <dgm:t>
        <a:bodyPr/>
        <a:lstStyle/>
        <a:p>
          <a:endParaRPr lang="en-US"/>
        </a:p>
      </dgm:t>
    </dgm:pt>
    <dgm:pt modelId="{1650419E-A218-4F3E-9610-EDE438535612}">
      <dgm:prSet phldrT="[Text]"/>
      <dgm:spPr/>
      <dgm:t>
        <a:bodyPr/>
        <a:lstStyle/>
        <a:p>
          <a:endParaRPr lang="en-US" dirty="0"/>
        </a:p>
      </dgm:t>
    </dgm:pt>
    <dgm:pt modelId="{CFAC41F0-6EAD-49C6-B744-57E251FB6C59}" type="parTrans" cxnId="{C58834AB-307E-4A69-9CF3-98739D053E9D}">
      <dgm:prSet/>
      <dgm:spPr/>
      <dgm:t>
        <a:bodyPr/>
        <a:lstStyle/>
        <a:p>
          <a:endParaRPr lang="en-US"/>
        </a:p>
      </dgm:t>
    </dgm:pt>
    <dgm:pt modelId="{237CFE3C-82BB-4793-B754-E1459125B5AF}" type="sibTrans" cxnId="{C58834AB-307E-4A69-9CF3-98739D053E9D}">
      <dgm:prSet/>
      <dgm:spPr/>
      <dgm:t>
        <a:bodyPr/>
        <a:lstStyle/>
        <a:p>
          <a:endParaRPr lang="en-US"/>
        </a:p>
      </dgm:t>
    </dgm:pt>
    <dgm:pt modelId="{7621E6E4-8BB2-4296-8FBF-FD573E1DF8E4}">
      <dgm:prSet custT="1"/>
      <dgm:spPr/>
      <dgm:t>
        <a:bodyPr/>
        <a:lstStyle/>
        <a:p>
          <a:pPr marL="180975" indent="-180975"/>
          <a:r>
            <a:rPr lang="tr-TR" sz="1400" b="1" dirty="0" smtClean="0"/>
            <a:t>Kurumsal Öğrenme: </a:t>
          </a:r>
          <a:r>
            <a:rPr lang="tr-TR" sz="1400" dirty="0" smtClean="0"/>
            <a:t>Yukarıdaki süreçlerden geçerken şirket personeli de bu süreçte dikkatli olmaktadır ve maliyetleri azaltacak kararlar vermektedir</a:t>
          </a:r>
          <a:endParaRPr lang="en-US" sz="1400" dirty="0" smtClean="0"/>
        </a:p>
      </dgm:t>
    </dgm:pt>
    <dgm:pt modelId="{04F4395A-FDAA-408D-8F53-A422E0568E7E}" type="parTrans" cxnId="{16B70695-5C8E-47F6-913B-9605EACDCD57}">
      <dgm:prSet/>
      <dgm:spPr/>
      <dgm:t>
        <a:bodyPr/>
        <a:lstStyle/>
        <a:p>
          <a:endParaRPr lang="en-US"/>
        </a:p>
      </dgm:t>
    </dgm:pt>
    <dgm:pt modelId="{5BCB3156-D572-4BA1-A1ED-7438AA716B76}" type="sibTrans" cxnId="{16B70695-5C8E-47F6-913B-9605EACDCD57}">
      <dgm:prSet/>
      <dgm:spPr/>
      <dgm:t>
        <a:bodyPr/>
        <a:lstStyle/>
        <a:p>
          <a:endParaRPr lang="en-US"/>
        </a:p>
      </dgm:t>
    </dgm:pt>
    <dgm:pt modelId="{059006AA-3560-41AE-AA57-CB07081B6704}">
      <dgm:prSet/>
      <dgm:spPr/>
      <dgm:t>
        <a:bodyPr/>
        <a:lstStyle/>
        <a:p>
          <a:endParaRPr lang="tr-TR"/>
        </a:p>
      </dgm:t>
    </dgm:pt>
    <dgm:pt modelId="{58A03E2C-3449-4CED-9E47-84CCD3B6D7B0}" type="parTrans" cxnId="{CDB680D1-130F-4D57-AD98-8B3BB266ED18}">
      <dgm:prSet/>
      <dgm:spPr/>
      <dgm:t>
        <a:bodyPr/>
        <a:lstStyle/>
        <a:p>
          <a:endParaRPr lang="tr-TR"/>
        </a:p>
      </dgm:t>
    </dgm:pt>
    <dgm:pt modelId="{CC0FE20B-AA2D-42D1-B31D-20ABDD45D520}" type="sibTrans" cxnId="{CDB680D1-130F-4D57-AD98-8B3BB266ED18}">
      <dgm:prSet/>
      <dgm:spPr/>
      <dgm:t>
        <a:bodyPr/>
        <a:lstStyle/>
        <a:p>
          <a:endParaRPr lang="tr-TR"/>
        </a:p>
      </dgm:t>
    </dgm:pt>
    <dgm:pt modelId="{E8CA61FB-EDB3-4BB1-89E3-0B600D8CD9CB}">
      <dgm:prSet custT="1"/>
      <dgm:spPr/>
      <dgm:t>
        <a:bodyPr/>
        <a:lstStyle/>
        <a:p>
          <a:pPr marL="180975" indent="-180975"/>
          <a:r>
            <a:rPr lang="tr-TR" sz="1400" b="1" dirty="0" smtClean="0"/>
            <a:t>Raporlama‐ Giderlerin Ayrıştırılması: </a:t>
          </a:r>
          <a:r>
            <a:rPr lang="tr-TR" sz="1500" dirty="0" smtClean="0"/>
            <a:t>Tüm faturaların kontroller sonrası ortak bir raporlama sisteminde </a:t>
          </a:r>
          <a:r>
            <a:rPr lang="en-US" sz="1500" dirty="0" smtClean="0"/>
            <a:t>b</a:t>
          </a:r>
          <a:r>
            <a:rPr lang="tr-TR" sz="1500" dirty="0" smtClean="0"/>
            <a:t>ölge, </a:t>
          </a:r>
          <a:r>
            <a:rPr lang="en-US" sz="1500" dirty="0" smtClean="0"/>
            <a:t>b</a:t>
          </a:r>
          <a:r>
            <a:rPr lang="tr-TR" sz="1500" dirty="0" smtClean="0"/>
            <a:t>ölüm, çalışan bazında raporlanabilmesi</a:t>
          </a:r>
          <a:endParaRPr lang="tr-TR" sz="1500" dirty="0"/>
        </a:p>
      </dgm:t>
    </dgm:pt>
    <dgm:pt modelId="{CC70D332-AFAF-41B2-B8B4-8E3C355A38EB}" type="parTrans" cxnId="{C4863EA1-0665-48C6-B7DB-BF165A2FC9FD}">
      <dgm:prSet/>
      <dgm:spPr/>
      <dgm:t>
        <a:bodyPr/>
        <a:lstStyle/>
        <a:p>
          <a:endParaRPr lang="tr-TR"/>
        </a:p>
      </dgm:t>
    </dgm:pt>
    <dgm:pt modelId="{5D0E28DF-12A3-4830-B296-BE19209AAA6A}" type="sibTrans" cxnId="{C4863EA1-0665-48C6-B7DB-BF165A2FC9FD}">
      <dgm:prSet/>
      <dgm:spPr/>
      <dgm:t>
        <a:bodyPr/>
        <a:lstStyle/>
        <a:p>
          <a:endParaRPr lang="tr-TR"/>
        </a:p>
      </dgm:t>
    </dgm:pt>
    <dgm:pt modelId="{31C19CD9-DE7F-424B-9A15-92DB33E87853}" type="pres">
      <dgm:prSet presAssocID="{5E7D8059-BD54-4579-8653-F82B84F707C7}" presName="linearFlow" presStyleCnt="0">
        <dgm:presLayoutVars>
          <dgm:dir/>
          <dgm:animLvl val="lvl"/>
          <dgm:resizeHandles val="exact"/>
        </dgm:presLayoutVars>
      </dgm:prSet>
      <dgm:spPr/>
      <dgm:t>
        <a:bodyPr/>
        <a:lstStyle/>
        <a:p>
          <a:endParaRPr lang="en-US"/>
        </a:p>
      </dgm:t>
    </dgm:pt>
    <dgm:pt modelId="{B540D68D-6213-480E-A40E-E9362B354518}" type="pres">
      <dgm:prSet presAssocID="{F77F1414-2ADF-4D2B-8317-D4CD7B234CF1}" presName="composite" presStyleCnt="0"/>
      <dgm:spPr/>
      <dgm:t>
        <a:bodyPr/>
        <a:lstStyle/>
        <a:p>
          <a:endParaRPr lang="tr-TR"/>
        </a:p>
      </dgm:t>
    </dgm:pt>
    <dgm:pt modelId="{76EE8E3E-C3A6-47B6-A95A-7E2F54AF7685}" type="pres">
      <dgm:prSet presAssocID="{F77F1414-2ADF-4D2B-8317-D4CD7B234CF1}" presName="parentText" presStyleLbl="alignNode1" presStyleIdx="0" presStyleCnt="5" custLinFactNeighborX="-3" custLinFactNeighborY="-96">
        <dgm:presLayoutVars>
          <dgm:chMax val="1"/>
          <dgm:bulletEnabled val="1"/>
        </dgm:presLayoutVars>
      </dgm:prSet>
      <dgm:spPr/>
      <dgm:t>
        <a:bodyPr/>
        <a:lstStyle/>
        <a:p>
          <a:endParaRPr lang="en-US"/>
        </a:p>
      </dgm:t>
    </dgm:pt>
    <dgm:pt modelId="{5B7862EF-D24E-4403-9909-A3491D6812C1}" type="pres">
      <dgm:prSet presAssocID="{F77F1414-2ADF-4D2B-8317-D4CD7B234CF1}" presName="descendantText" presStyleLbl="alignAcc1" presStyleIdx="0" presStyleCnt="5">
        <dgm:presLayoutVars>
          <dgm:bulletEnabled val="1"/>
        </dgm:presLayoutVars>
      </dgm:prSet>
      <dgm:spPr/>
      <dgm:t>
        <a:bodyPr/>
        <a:lstStyle/>
        <a:p>
          <a:endParaRPr lang="en-US"/>
        </a:p>
      </dgm:t>
    </dgm:pt>
    <dgm:pt modelId="{3E59629A-900C-429A-BDBD-C626F7A1A8DC}" type="pres">
      <dgm:prSet presAssocID="{4B3082C4-988F-4ADF-A5BE-434F2AB074A6}" presName="sp" presStyleCnt="0"/>
      <dgm:spPr/>
      <dgm:t>
        <a:bodyPr/>
        <a:lstStyle/>
        <a:p>
          <a:endParaRPr lang="tr-TR"/>
        </a:p>
      </dgm:t>
    </dgm:pt>
    <dgm:pt modelId="{F1084E9A-4D08-494D-9B81-4D7E5156E3B0}" type="pres">
      <dgm:prSet presAssocID="{3C02B709-0E21-4DD7-84B9-E2D6FABE48FC}" presName="composite" presStyleCnt="0"/>
      <dgm:spPr/>
      <dgm:t>
        <a:bodyPr/>
        <a:lstStyle/>
        <a:p>
          <a:endParaRPr lang="tr-TR"/>
        </a:p>
      </dgm:t>
    </dgm:pt>
    <dgm:pt modelId="{83F815A2-F989-464C-AC56-FE8A71C001F8}" type="pres">
      <dgm:prSet presAssocID="{3C02B709-0E21-4DD7-84B9-E2D6FABE48FC}" presName="parentText" presStyleLbl="alignNode1" presStyleIdx="1" presStyleCnt="5">
        <dgm:presLayoutVars>
          <dgm:chMax val="1"/>
          <dgm:bulletEnabled val="1"/>
        </dgm:presLayoutVars>
      </dgm:prSet>
      <dgm:spPr/>
      <dgm:t>
        <a:bodyPr/>
        <a:lstStyle/>
        <a:p>
          <a:endParaRPr lang="en-US"/>
        </a:p>
      </dgm:t>
    </dgm:pt>
    <dgm:pt modelId="{40905B79-E081-489F-9D8B-383537BBFBD0}" type="pres">
      <dgm:prSet presAssocID="{3C02B709-0E21-4DD7-84B9-E2D6FABE48FC}" presName="descendantText" presStyleLbl="alignAcc1" presStyleIdx="1" presStyleCnt="5">
        <dgm:presLayoutVars>
          <dgm:bulletEnabled val="1"/>
        </dgm:presLayoutVars>
      </dgm:prSet>
      <dgm:spPr/>
      <dgm:t>
        <a:bodyPr/>
        <a:lstStyle/>
        <a:p>
          <a:endParaRPr lang="en-US"/>
        </a:p>
      </dgm:t>
    </dgm:pt>
    <dgm:pt modelId="{0EF2AF4F-87BC-4222-809A-8ACC11DBE6B8}" type="pres">
      <dgm:prSet presAssocID="{E6260769-B7A0-4D70-A19B-92453FEDFB44}" presName="sp" presStyleCnt="0"/>
      <dgm:spPr/>
      <dgm:t>
        <a:bodyPr/>
        <a:lstStyle/>
        <a:p>
          <a:endParaRPr lang="tr-TR"/>
        </a:p>
      </dgm:t>
    </dgm:pt>
    <dgm:pt modelId="{AC6475B3-0D31-44C9-AA83-F1CDF3BB9816}" type="pres">
      <dgm:prSet presAssocID="{B05678D6-B236-4202-8931-4824CA87B32F}" presName="composite" presStyleCnt="0"/>
      <dgm:spPr/>
      <dgm:t>
        <a:bodyPr/>
        <a:lstStyle/>
        <a:p>
          <a:endParaRPr lang="tr-TR"/>
        </a:p>
      </dgm:t>
    </dgm:pt>
    <dgm:pt modelId="{2B548474-95E5-4EF9-8FF9-923D8642632D}" type="pres">
      <dgm:prSet presAssocID="{B05678D6-B236-4202-8931-4824CA87B32F}" presName="parentText" presStyleLbl="alignNode1" presStyleIdx="2" presStyleCnt="5" custLinFactNeighborX="-3" custLinFactNeighborY="514">
        <dgm:presLayoutVars>
          <dgm:chMax val="1"/>
          <dgm:bulletEnabled val="1"/>
        </dgm:presLayoutVars>
      </dgm:prSet>
      <dgm:spPr/>
      <dgm:t>
        <a:bodyPr/>
        <a:lstStyle/>
        <a:p>
          <a:endParaRPr lang="en-US"/>
        </a:p>
      </dgm:t>
    </dgm:pt>
    <dgm:pt modelId="{A7E3AF73-6498-4BAD-8B90-BB514F4C90C7}" type="pres">
      <dgm:prSet presAssocID="{B05678D6-B236-4202-8931-4824CA87B32F}" presName="descendantText" presStyleLbl="alignAcc1" presStyleIdx="2" presStyleCnt="5">
        <dgm:presLayoutVars>
          <dgm:bulletEnabled val="1"/>
        </dgm:presLayoutVars>
      </dgm:prSet>
      <dgm:spPr/>
      <dgm:t>
        <a:bodyPr/>
        <a:lstStyle/>
        <a:p>
          <a:endParaRPr lang="en-US"/>
        </a:p>
      </dgm:t>
    </dgm:pt>
    <dgm:pt modelId="{8E265CF7-75D5-485E-A868-A18FFAFE5CF1}" type="pres">
      <dgm:prSet presAssocID="{3F3A2AB5-B493-406E-9F4A-C77873A5386C}" presName="sp" presStyleCnt="0"/>
      <dgm:spPr/>
      <dgm:t>
        <a:bodyPr/>
        <a:lstStyle/>
        <a:p>
          <a:endParaRPr lang="tr-TR"/>
        </a:p>
      </dgm:t>
    </dgm:pt>
    <dgm:pt modelId="{82204F8C-3788-4C8D-BA25-970F8C285998}" type="pres">
      <dgm:prSet presAssocID="{059006AA-3560-41AE-AA57-CB07081B6704}" presName="composite" presStyleCnt="0"/>
      <dgm:spPr/>
      <dgm:t>
        <a:bodyPr/>
        <a:lstStyle/>
        <a:p>
          <a:endParaRPr lang="tr-TR"/>
        </a:p>
      </dgm:t>
    </dgm:pt>
    <dgm:pt modelId="{6906242F-573F-4DF3-B594-DB6AF8DF99B8}" type="pres">
      <dgm:prSet presAssocID="{059006AA-3560-41AE-AA57-CB07081B6704}" presName="parentText" presStyleLbl="alignNode1" presStyleIdx="3" presStyleCnt="5">
        <dgm:presLayoutVars>
          <dgm:chMax val="1"/>
          <dgm:bulletEnabled val="1"/>
        </dgm:presLayoutVars>
      </dgm:prSet>
      <dgm:spPr/>
      <dgm:t>
        <a:bodyPr/>
        <a:lstStyle/>
        <a:p>
          <a:endParaRPr lang="tr-TR"/>
        </a:p>
      </dgm:t>
    </dgm:pt>
    <dgm:pt modelId="{84672D0D-EDDB-4496-9F80-B0002367F8F5}" type="pres">
      <dgm:prSet presAssocID="{059006AA-3560-41AE-AA57-CB07081B6704}" presName="descendantText" presStyleLbl="alignAcc1" presStyleIdx="3" presStyleCnt="5">
        <dgm:presLayoutVars>
          <dgm:bulletEnabled val="1"/>
        </dgm:presLayoutVars>
      </dgm:prSet>
      <dgm:spPr/>
      <dgm:t>
        <a:bodyPr/>
        <a:lstStyle/>
        <a:p>
          <a:endParaRPr lang="tr-TR"/>
        </a:p>
      </dgm:t>
    </dgm:pt>
    <dgm:pt modelId="{052BA71E-56CC-463A-867D-55ADC86C26CA}" type="pres">
      <dgm:prSet presAssocID="{CC0FE20B-AA2D-42D1-B31D-20ABDD45D520}" presName="sp" presStyleCnt="0"/>
      <dgm:spPr/>
      <dgm:t>
        <a:bodyPr/>
        <a:lstStyle/>
        <a:p>
          <a:endParaRPr lang="tr-TR"/>
        </a:p>
      </dgm:t>
    </dgm:pt>
    <dgm:pt modelId="{8749439E-A058-467F-87FC-3AE1B0D5B0A3}" type="pres">
      <dgm:prSet presAssocID="{1650419E-A218-4F3E-9610-EDE438535612}" presName="composite" presStyleCnt="0"/>
      <dgm:spPr/>
      <dgm:t>
        <a:bodyPr/>
        <a:lstStyle/>
        <a:p>
          <a:endParaRPr lang="tr-TR"/>
        </a:p>
      </dgm:t>
    </dgm:pt>
    <dgm:pt modelId="{2B7FC44B-35EE-4D0E-8C1A-93D273D4D91D}" type="pres">
      <dgm:prSet presAssocID="{1650419E-A218-4F3E-9610-EDE438535612}" presName="parentText" presStyleLbl="alignNode1" presStyleIdx="4" presStyleCnt="5">
        <dgm:presLayoutVars>
          <dgm:chMax val="1"/>
          <dgm:bulletEnabled val="1"/>
        </dgm:presLayoutVars>
      </dgm:prSet>
      <dgm:spPr/>
      <dgm:t>
        <a:bodyPr/>
        <a:lstStyle/>
        <a:p>
          <a:endParaRPr lang="en-US"/>
        </a:p>
      </dgm:t>
    </dgm:pt>
    <dgm:pt modelId="{133B315C-7F18-40DA-B0E1-A97146F887FD}" type="pres">
      <dgm:prSet presAssocID="{1650419E-A218-4F3E-9610-EDE438535612}" presName="descendantText" presStyleLbl="alignAcc1" presStyleIdx="4" presStyleCnt="5">
        <dgm:presLayoutVars>
          <dgm:bulletEnabled val="1"/>
        </dgm:presLayoutVars>
      </dgm:prSet>
      <dgm:spPr/>
      <dgm:t>
        <a:bodyPr/>
        <a:lstStyle/>
        <a:p>
          <a:endParaRPr lang="en-US"/>
        </a:p>
      </dgm:t>
    </dgm:pt>
  </dgm:ptLst>
  <dgm:cxnLst>
    <dgm:cxn modelId="{644B0E1A-DFD5-423D-9980-0445F3A7E4AA}" type="presOf" srcId="{3C02B709-0E21-4DD7-84B9-E2D6FABE48FC}" destId="{83F815A2-F989-464C-AC56-FE8A71C001F8}" srcOrd="0" destOrd="0" presId="urn:microsoft.com/office/officeart/2005/8/layout/chevron2"/>
    <dgm:cxn modelId="{16B70695-5C8E-47F6-913B-9605EACDCD57}" srcId="{1650419E-A218-4F3E-9610-EDE438535612}" destId="{7621E6E4-8BB2-4296-8FBF-FD573E1DF8E4}" srcOrd="0" destOrd="0" parTransId="{04F4395A-FDAA-408D-8F53-A422E0568E7E}" sibTransId="{5BCB3156-D572-4BA1-A1ED-7438AA716B76}"/>
    <dgm:cxn modelId="{EAAF2D50-3B81-4CDA-A85B-88844E666087}" type="presOf" srcId="{E8CA61FB-EDB3-4BB1-89E3-0B600D8CD9CB}" destId="{84672D0D-EDDB-4496-9F80-B0002367F8F5}" srcOrd="0" destOrd="0" presId="urn:microsoft.com/office/officeart/2005/8/layout/chevron2"/>
    <dgm:cxn modelId="{B7EB0817-4BBD-447E-9BFB-F451CCA718C5}" srcId="{5E7D8059-BD54-4579-8653-F82B84F707C7}" destId="{3C02B709-0E21-4DD7-84B9-E2D6FABE48FC}" srcOrd="1" destOrd="0" parTransId="{E8F7556B-B5F6-4669-9DC2-3865FE3A7FE4}" sibTransId="{E6260769-B7A0-4D70-A19B-92453FEDFB44}"/>
    <dgm:cxn modelId="{E3595D9B-5B1D-44DB-BACB-35D308A62E46}" type="presOf" srcId="{B05678D6-B236-4202-8931-4824CA87B32F}" destId="{2B548474-95E5-4EF9-8FF9-923D8642632D}" srcOrd="0" destOrd="0" presId="urn:microsoft.com/office/officeart/2005/8/layout/chevron2"/>
    <dgm:cxn modelId="{17763BA4-7270-45F8-8DF0-8D5A448911EB}" type="presOf" srcId="{059006AA-3560-41AE-AA57-CB07081B6704}" destId="{6906242F-573F-4DF3-B594-DB6AF8DF99B8}" srcOrd="0" destOrd="0" presId="urn:microsoft.com/office/officeart/2005/8/layout/chevron2"/>
    <dgm:cxn modelId="{CDB680D1-130F-4D57-AD98-8B3BB266ED18}" srcId="{5E7D8059-BD54-4579-8653-F82B84F707C7}" destId="{059006AA-3560-41AE-AA57-CB07081B6704}" srcOrd="3" destOrd="0" parTransId="{58A03E2C-3449-4CED-9E47-84CCD3B6D7B0}" sibTransId="{CC0FE20B-AA2D-42D1-B31D-20ABDD45D520}"/>
    <dgm:cxn modelId="{49E50314-8323-4C67-BD67-5271C09C2056}" type="presOf" srcId="{7621E6E4-8BB2-4296-8FBF-FD573E1DF8E4}" destId="{133B315C-7F18-40DA-B0E1-A97146F887FD}" srcOrd="0" destOrd="0" presId="urn:microsoft.com/office/officeart/2005/8/layout/chevron2"/>
    <dgm:cxn modelId="{D660769E-4284-4510-B574-C22CE6660D89}" srcId="{5E7D8059-BD54-4579-8653-F82B84F707C7}" destId="{B05678D6-B236-4202-8931-4824CA87B32F}" srcOrd="2" destOrd="0" parTransId="{242BC0E1-08B1-486C-979A-E110C932A0B0}" sibTransId="{3F3A2AB5-B493-406E-9F4A-C77873A5386C}"/>
    <dgm:cxn modelId="{325A0FBD-67CA-486A-B98A-1A04D40F977E}" srcId="{3C02B709-0E21-4DD7-84B9-E2D6FABE48FC}" destId="{B7765035-DC0A-48A7-A232-723D15703ECF}" srcOrd="0" destOrd="0" parTransId="{6F01A539-9E39-4BB8-9A63-0F8C6E800FAA}" sibTransId="{8A99B4FF-56CF-4867-A593-6E9A9AB09A9E}"/>
    <dgm:cxn modelId="{1041DF58-3322-418D-ACE3-6E8E7F9B6A04}" srcId="{F77F1414-2ADF-4D2B-8317-D4CD7B234CF1}" destId="{6F75C3EA-C7F1-4E58-8F8A-77AFCF432BC6}" srcOrd="0" destOrd="0" parTransId="{C7602D79-E3C6-4740-83B1-DF6C98CA0E50}" sibTransId="{1CDC5211-74C1-46D0-8036-97513070AEB3}"/>
    <dgm:cxn modelId="{C4863EA1-0665-48C6-B7DB-BF165A2FC9FD}" srcId="{059006AA-3560-41AE-AA57-CB07081B6704}" destId="{E8CA61FB-EDB3-4BB1-89E3-0B600D8CD9CB}" srcOrd="0" destOrd="0" parTransId="{CC70D332-AFAF-41B2-B8B4-8E3C355A38EB}" sibTransId="{5D0E28DF-12A3-4830-B296-BE19209AAA6A}"/>
    <dgm:cxn modelId="{3843B150-B0F8-42B8-9EF2-2FD02914E6AB}" srcId="{B05678D6-B236-4202-8931-4824CA87B32F}" destId="{1CE34704-8457-42D2-BFAD-240EE080B017}" srcOrd="0" destOrd="0" parTransId="{895C7625-2770-4C29-8BFC-B0634A5673AD}" sibTransId="{16404ED3-8E29-4C5C-A28B-9FA5CB0D80CD}"/>
    <dgm:cxn modelId="{C58834AB-307E-4A69-9CF3-98739D053E9D}" srcId="{5E7D8059-BD54-4579-8653-F82B84F707C7}" destId="{1650419E-A218-4F3E-9610-EDE438535612}" srcOrd="4" destOrd="0" parTransId="{CFAC41F0-6EAD-49C6-B744-57E251FB6C59}" sibTransId="{237CFE3C-82BB-4793-B754-E1459125B5AF}"/>
    <dgm:cxn modelId="{B263983E-3D22-4DE4-9F25-66E315CEF175}" type="presOf" srcId="{6F75C3EA-C7F1-4E58-8F8A-77AFCF432BC6}" destId="{5B7862EF-D24E-4403-9909-A3491D6812C1}" srcOrd="0" destOrd="0" presId="urn:microsoft.com/office/officeart/2005/8/layout/chevron2"/>
    <dgm:cxn modelId="{FB5D14A2-C7AB-4D97-A1F9-1D9B8F7067A3}" srcId="{5E7D8059-BD54-4579-8653-F82B84F707C7}" destId="{F77F1414-2ADF-4D2B-8317-D4CD7B234CF1}" srcOrd="0" destOrd="0" parTransId="{A484942D-BAF9-4270-974F-AB10517F9311}" sibTransId="{4B3082C4-988F-4ADF-A5BE-434F2AB074A6}"/>
    <dgm:cxn modelId="{7BF91508-EC85-49DC-A628-9BECD35FD025}" type="presOf" srcId="{1CE34704-8457-42D2-BFAD-240EE080B017}" destId="{A7E3AF73-6498-4BAD-8B90-BB514F4C90C7}" srcOrd="0" destOrd="0" presId="urn:microsoft.com/office/officeart/2005/8/layout/chevron2"/>
    <dgm:cxn modelId="{13FB30DB-FFD2-430C-9CE9-FA2986546E56}" type="presOf" srcId="{B7765035-DC0A-48A7-A232-723D15703ECF}" destId="{40905B79-E081-489F-9D8B-383537BBFBD0}" srcOrd="0" destOrd="0" presId="urn:microsoft.com/office/officeart/2005/8/layout/chevron2"/>
    <dgm:cxn modelId="{35C15305-AC2C-4E87-8966-2E042225E916}" type="presOf" srcId="{5E7D8059-BD54-4579-8653-F82B84F707C7}" destId="{31C19CD9-DE7F-424B-9A15-92DB33E87853}" srcOrd="0" destOrd="0" presId="urn:microsoft.com/office/officeart/2005/8/layout/chevron2"/>
    <dgm:cxn modelId="{C63CB40F-0B42-4DC4-A78B-B8958CBE6C43}" type="presOf" srcId="{1650419E-A218-4F3E-9610-EDE438535612}" destId="{2B7FC44B-35EE-4D0E-8C1A-93D273D4D91D}" srcOrd="0" destOrd="0" presId="urn:microsoft.com/office/officeart/2005/8/layout/chevron2"/>
    <dgm:cxn modelId="{58885BEB-E342-4286-95DF-75DDD8FD214B}" type="presOf" srcId="{F77F1414-2ADF-4D2B-8317-D4CD7B234CF1}" destId="{76EE8E3E-C3A6-47B6-A95A-7E2F54AF7685}" srcOrd="0" destOrd="0" presId="urn:microsoft.com/office/officeart/2005/8/layout/chevron2"/>
    <dgm:cxn modelId="{A2779C77-D690-4EF5-A3F2-9B8035605039}" type="presParOf" srcId="{31C19CD9-DE7F-424B-9A15-92DB33E87853}" destId="{B540D68D-6213-480E-A40E-E9362B354518}" srcOrd="0" destOrd="0" presId="urn:microsoft.com/office/officeart/2005/8/layout/chevron2"/>
    <dgm:cxn modelId="{CF22477C-9DB9-4480-BA66-5B8DCA0B96D0}" type="presParOf" srcId="{B540D68D-6213-480E-A40E-E9362B354518}" destId="{76EE8E3E-C3A6-47B6-A95A-7E2F54AF7685}" srcOrd="0" destOrd="0" presId="urn:microsoft.com/office/officeart/2005/8/layout/chevron2"/>
    <dgm:cxn modelId="{8D60BD06-A08F-43E3-A12F-965DADA805AD}" type="presParOf" srcId="{B540D68D-6213-480E-A40E-E9362B354518}" destId="{5B7862EF-D24E-4403-9909-A3491D6812C1}" srcOrd="1" destOrd="0" presId="urn:microsoft.com/office/officeart/2005/8/layout/chevron2"/>
    <dgm:cxn modelId="{A64A89A5-ED73-4872-95B3-9F737548E55A}" type="presParOf" srcId="{31C19CD9-DE7F-424B-9A15-92DB33E87853}" destId="{3E59629A-900C-429A-BDBD-C626F7A1A8DC}" srcOrd="1" destOrd="0" presId="urn:microsoft.com/office/officeart/2005/8/layout/chevron2"/>
    <dgm:cxn modelId="{F06DD949-6CE4-4FAD-BB61-228669290CF6}" type="presParOf" srcId="{31C19CD9-DE7F-424B-9A15-92DB33E87853}" destId="{F1084E9A-4D08-494D-9B81-4D7E5156E3B0}" srcOrd="2" destOrd="0" presId="urn:microsoft.com/office/officeart/2005/8/layout/chevron2"/>
    <dgm:cxn modelId="{85D323A9-7803-4439-A794-6F8CD1760C65}" type="presParOf" srcId="{F1084E9A-4D08-494D-9B81-4D7E5156E3B0}" destId="{83F815A2-F989-464C-AC56-FE8A71C001F8}" srcOrd="0" destOrd="0" presId="urn:microsoft.com/office/officeart/2005/8/layout/chevron2"/>
    <dgm:cxn modelId="{D6DA25D2-042C-4782-9291-4E43BA502AF8}" type="presParOf" srcId="{F1084E9A-4D08-494D-9B81-4D7E5156E3B0}" destId="{40905B79-E081-489F-9D8B-383537BBFBD0}" srcOrd="1" destOrd="0" presId="urn:microsoft.com/office/officeart/2005/8/layout/chevron2"/>
    <dgm:cxn modelId="{07CA62C1-F275-4C3A-A195-1ECA3804A11A}" type="presParOf" srcId="{31C19CD9-DE7F-424B-9A15-92DB33E87853}" destId="{0EF2AF4F-87BC-4222-809A-8ACC11DBE6B8}" srcOrd="3" destOrd="0" presId="urn:microsoft.com/office/officeart/2005/8/layout/chevron2"/>
    <dgm:cxn modelId="{594F7476-A70E-4EBA-AD12-5C9EA3DCED2E}" type="presParOf" srcId="{31C19CD9-DE7F-424B-9A15-92DB33E87853}" destId="{AC6475B3-0D31-44C9-AA83-F1CDF3BB9816}" srcOrd="4" destOrd="0" presId="urn:microsoft.com/office/officeart/2005/8/layout/chevron2"/>
    <dgm:cxn modelId="{313E491A-52E2-4E8D-907E-BFE470FBB1CC}" type="presParOf" srcId="{AC6475B3-0D31-44C9-AA83-F1CDF3BB9816}" destId="{2B548474-95E5-4EF9-8FF9-923D8642632D}" srcOrd="0" destOrd="0" presId="urn:microsoft.com/office/officeart/2005/8/layout/chevron2"/>
    <dgm:cxn modelId="{91EA0C1C-724B-407F-9577-02833356F7E5}" type="presParOf" srcId="{AC6475B3-0D31-44C9-AA83-F1CDF3BB9816}" destId="{A7E3AF73-6498-4BAD-8B90-BB514F4C90C7}" srcOrd="1" destOrd="0" presId="urn:microsoft.com/office/officeart/2005/8/layout/chevron2"/>
    <dgm:cxn modelId="{3B6E9EAE-373B-4740-95B5-ADB111532752}" type="presParOf" srcId="{31C19CD9-DE7F-424B-9A15-92DB33E87853}" destId="{8E265CF7-75D5-485E-A868-A18FFAFE5CF1}" srcOrd="5" destOrd="0" presId="urn:microsoft.com/office/officeart/2005/8/layout/chevron2"/>
    <dgm:cxn modelId="{11B5A2C4-E284-4F3E-92AA-BD601FCCA6AF}" type="presParOf" srcId="{31C19CD9-DE7F-424B-9A15-92DB33E87853}" destId="{82204F8C-3788-4C8D-BA25-970F8C285998}" srcOrd="6" destOrd="0" presId="urn:microsoft.com/office/officeart/2005/8/layout/chevron2"/>
    <dgm:cxn modelId="{AB1889EC-1A11-44C7-84F7-5B6A41D21DB3}" type="presParOf" srcId="{82204F8C-3788-4C8D-BA25-970F8C285998}" destId="{6906242F-573F-4DF3-B594-DB6AF8DF99B8}" srcOrd="0" destOrd="0" presId="urn:microsoft.com/office/officeart/2005/8/layout/chevron2"/>
    <dgm:cxn modelId="{0456A83E-9719-4917-9C46-5C69058A9D58}" type="presParOf" srcId="{82204F8C-3788-4C8D-BA25-970F8C285998}" destId="{84672D0D-EDDB-4496-9F80-B0002367F8F5}" srcOrd="1" destOrd="0" presId="urn:microsoft.com/office/officeart/2005/8/layout/chevron2"/>
    <dgm:cxn modelId="{82364507-BA52-498C-9338-DCE42E6F45CF}" type="presParOf" srcId="{31C19CD9-DE7F-424B-9A15-92DB33E87853}" destId="{052BA71E-56CC-463A-867D-55ADC86C26CA}" srcOrd="7" destOrd="0" presId="urn:microsoft.com/office/officeart/2005/8/layout/chevron2"/>
    <dgm:cxn modelId="{FB9E5816-6F00-41FD-BC29-3DF16D868029}" type="presParOf" srcId="{31C19CD9-DE7F-424B-9A15-92DB33E87853}" destId="{8749439E-A058-467F-87FC-3AE1B0D5B0A3}" srcOrd="8" destOrd="0" presId="urn:microsoft.com/office/officeart/2005/8/layout/chevron2"/>
    <dgm:cxn modelId="{2BDB5512-886B-4B1D-8833-D4ECDED17160}" type="presParOf" srcId="{8749439E-A058-467F-87FC-3AE1B0D5B0A3}" destId="{2B7FC44B-35EE-4D0E-8C1A-93D273D4D91D}" srcOrd="0" destOrd="0" presId="urn:microsoft.com/office/officeart/2005/8/layout/chevron2"/>
    <dgm:cxn modelId="{F5F57A40-0B0B-492F-8FE4-24DF3CE3DB5F}" type="presParOf" srcId="{8749439E-A058-467F-87FC-3AE1B0D5B0A3}" destId="{133B315C-7F18-40DA-B0E1-A97146F887F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8B4EC-C666-4008-852E-13A5A9587AB8}"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tr-TR"/>
        </a:p>
      </dgm:t>
    </dgm:pt>
    <dgm:pt modelId="{3BB059D5-2655-4B0F-BDD6-F27541468F26}">
      <dgm:prSet/>
      <dgm:spPr/>
      <dgm:t>
        <a:bodyPr/>
        <a:lstStyle/>
        <a:p>
          <a:pPr rtl="0"/>
          <a:r>
            <a:rPr lang="tr-TR" dirty="0" smtClean="0"/>
            <a:t>Mevcut Yapının İncelenmesi</a:t>
          </a:r>
          <a:endParaRPr lang="en-US" dirty="0"/>
        </a:p>
      </dgm:t>
    </dgm:pt>
    <dgm:pt modelId="{671F0B13-0977-4B5B-B21A-83C75C0DB856}" type="parTrans" cxnId="{249A5638-D63E-4272-8A8B-A131FA548B2D}">
      <dgm:prSet/>
      <dgm:spPr/>
      <dgm:t>
        <a:bodyPr/>
        <a:lstStyle/>
        <a:p>
          <a:endParaRPr lang="tr-TR"/>
        </a:p>
      </dgm:t>
    </dgm:pt>
    <dgm:pt modelId="{437E6036-4D98-4068-9ACC-DC297240CBA9}" type="sibTrans" cxnId="{249A5638-D63E-4272-8A8B-A131FA548B2D}">
      <dgm:prSet/>
      <dgm:spPr/>
      <dgm:t>
        <a:bodyPr/>
        <a:lstStyle/>
        <a:p>
          <a:endParaRPr lang="tr-TR"/>
        </a:p>
      </dgm:t>
    </dgm:pt>
    <dgm:pt modelId="{81B656FC-48F6-4796-B339-41827CFDE01E}">
      <dgm:prSet/>
      <dgm:spPr/>
      <dgm:t>
        <a:bodyPr/>
        <a:lstStyle/>
        <a:p>
          <a:pPr rtl="0"/>
          <a:r>
            <a:rPr lang="tr-TR" dirty="0" smtClean="0"/>
            <a:t>Normal Olmayan Kullanımların Tespiti</a:t>
          </a:r>
          <a:endParaRPr lang="en-US" dirty="0"/>
        </a:p>
      </dgm:t>
    </dgm:pt>
    <dgm:pt modelId="{4286959E-38F4-4622-A40F-17037063BE8E}" type="parTrans" cxnId="{7D350369-FE93-43F1-86CD-B0E3684E417A}">
      <dgm:prSet/>
      <dgm:spPr/>
      <dgm:t>
        <a:bodyPr/>
        <a:lstStyle/>
        <a:p>
          <a:endParaRPr lang="tr-TR"/>
        </a:p>
      </dgm:t>
    </dgm:pt>
    <dgm:pt modelId="{F62829F6-153E-47EF-B1BE-AC7B4386E7DE}" type="sibTrans" cxnId="{7D350369-FE93-43F1-86CD-B0E3684E417A}">
      <dgm:prSet/>
      <dgm:spPr/>
      <dgm:t>
        <a:bodyPr/>
        <a:lstStyle/>
        <a:p>
          <a:endParaRPr lang="tr-TR"/>
        </a:p>
      </dgm:t>
    </dgm:pt>
    <dgm:pt modelId="{389D8A42-A822-4C06-9061-9CB313D498F6}">
      <dgm:prSet/>
      <dgm:spPr/>
      <dgm:t>
        <a:bodyPr/>
        <a:lstStyle/>
        <a:p>
          <a:pPr rtl="0"/>
          <a:r>
            <a:rPr lang="tr-TR" dirty="0" smtClean="0"/>
            <a:t>Operatörün Ücretlendirmesini İncelemek</a:t>
          </a:r>
          <a:endParaRPr lang="en-US" dirty="0"/>
        </a:p>
      </dgm:t>
    </dgm:pt>
    <dgm:pt modelId="{0750C320-A30D-4AE0-B554-E5BEF24B2744}" type="parTrans" cxnId="{4D04747F-5065-42C5-B788-01AD17C273A3}">
      <dgm:prSet/>
      <dgm:spPr/>
      <dgm:t>
        <a:bodyPr/>
        <a:lstStyle/>
        <a:p>
          <a:endParaRPr lang="tr-TR"/>
        </a:p>
      </dgm:t>
    </dgm:pt>
    <dgm:pt modelId="{97C89518-DCBF-4F01-90B9-9EF836DB1AFF}" type="sibTrans" cxnId="{4D04747F-5065-42C5-B788-01AD17C273A3}">
      <dgm:prSet/>
      <dgm:spPr/>
      <dgm:t>
        <a:bodyPr/>
        <a:lstStyle/>
        <a:p>
          <a:endParaRPr lang="tr-TR"/>
        </a:p>
      </dgm:t>
    </dgm:pt>
    <dgm:pt modelId="{999FF533-312D-41CD-8A95-0E37BC684D47}">
      <dgm:prSet/>
      <dgm:spPr/>
      <dgm:t>
        <a:bodyPr/>
        <a:lstStyle/>
        <a:p>
          <a:pPr rtl="0"/>
          <a:r>
            <a:rPr lang="tr-TR" dirty="0" smtClean="0"/>
            <a:t>Mevcut İhtiyaçları Tespit Etmek</a:t>
          </a:r>
          <a:endParaRPr lang="tr-TR" dirty="0"/>
        </a:p>
      </dgm:t>
    </dgm:pt>
    <dgm:pt modelId="{1F88304D-1EB2-4339-9B8E-229BA205B4FC}" type="parTrans" cxnId="{9993CA7A-9CA3-4390-9EC1-93E5F0F9EE89}">
      <dgm:prSet/>
      <dgm:spPr/>
      <dgm:t>
        <a:bodyPr/>
        <a:lstStyle/>
        <a:p>
          <a:endParaRPr lang="tr-TR"/>
        </a:p>
      </dgm:t>
    </dgm:pt>
    <dgm:pt modelId="{DF80C107-72B9-4C69-9AC4-330BFC6BF657}" type="sibTrans" cxnId="{9993CA7A-9CA3-4390-9EC1-93E5F0F9EE89}">
      <dgm:prSet/>
      <dgm:spPr/>
      <dgm:t>
        <a:bodyPr/>
        <a:lstStyle/>
        <a:p>
          <a:endParaRPr lang="tr-TR"/>
        </a:p>
      </dgm:t>
    </dgm:pt>
    <dgm:pt modelId="{412981FC-A639-475C-B497-FB6CE85BD9EB}">
      <dgm:prSet/>
      <dgm:spPr/>
      <dgm:t>
        <a:bodyPr/>
        <a:lstStyle/>
        <a:p>
          <a:pPr rtl="0"/>
          <a:r>
            <a:rPr lang="tr-TR" dirty="0" smtClean="0"/>
            <a:t>Teklifleri Toplamak</a:t>
          </a:r>
          <a:endParaRPr lang="tr-TR" dirty="0"/>
        </a:p>
      </dgm:t>
    </dgm:pt>
    <dgm:pt modelId="{A6BAEA29-E69A-4740-8F1E-1FB85926E371}" type="parTrans" cxnId="{43B79A72-F505-42AA-8E6E-9D36EF479982}">
      <dgm:prSet/>
      <dgm:spPr/>
      <dgm:t>
        <a:bodyPr/>
        <a:lstStyle/>
        <a:p>
          <a:endParaRPr lang="tr-TR"/>
        </a:p>
      </dgm:t>
    </dgm:pt>
    <dgm:pt modelId="{6D7199D3-9F3D-4DBE-A755-823CD9E3DEA3}" type="sibTrans" cxnId="{43B79A72-F505-42AA-8E6E-9D36EF479982}">
      <dgm:prSet/>
      <dgm:spPr/>
      <dgm:t>
        <a:bodyPr/>
        <a:lstStyle/>
        <a:p>
          <a:endParaRPr lang="tr-TR"/>
        </a:p>
      </dgm:t>
    </dgm:pt>
    <dgm:pt modelId="{801FEDA0-A61B-4289-AD8C-0D975092D941}">
      <dgm:prSet/>
      <dgm:spPr/>
      <dgm:t>
        <a:bodyPr/>
        <a:lstStyle/>
        <a:p>
          <a:pPr rtl="0"/>
          <a:r>
            <a:rPr lang="tr-TR" dirty="0" smtClean="0"/>
            <a:t>Teklifleri Karşılaştırmak</a:t>
          </a:r>
          <a:endParaRPr lang="tr-TR" dirty="0"/>
        </a:p>
      </dgm:t>
    </dgm:pt>
    <dgm:pt modelId="{3EBC1264-0033-46F5-8E91-0398E6384E69}" type="parTrans" cxnId="{2B6B0D79-A2CF-4ACC-B4A0-49855F5D9A90}">
      <dgm:prSet/>
      <dgm:spPr/>
      <dgm:t>
        <a:bodyPr/>
        <a:lstStyle/>
        <a:p>
          <a:endParaRPr lang="tr-TR"/>
        </a:p>
      </dgm:t>
    </dgm:pt>
    <dgm:pt modelId="{A17B3D1C-A9A3-419C-8B54-7D8D804B21C5}" type="sibTrans" cxnId="{2B6B0D79-A2CF-4ACC-B4A0-49855F5D9A90}">
      <dgm:prSet/>
      <dgm:spPr/>
      <dgm:t>
        <a:bodyPr/>
        <a:lstStyle/>
        <a:p>
          <a:endParaRPr lang="tr-TR"/>
        </a:p>
      </dgm:t>
    </dgm:pt>
    <dgm:pt modelId="{443330BA-50D4-4644-B55D-CD08DC3137D7}">
      <dgm:prSet/>
      <dgm:spPr/>
      <dgm:t>
        <a:bodyPr/>
        <a:lstStyle/>
        <a:p>
          <a:pPr rtl="0"/>
          <a:r>
            <a:rPr lang="tr-TR" dirty="0" smtClean="0"/>
            <a:t>Giderlerin Kişilere Göre Ayrıştırılması</a:t>
          </a:r>
          <a:endParaRPr lang="tr-TR" dirty="0"/>
        </a:p>
      </dgm:t>
    </dgm:pt>
    <dgm:pt modelId="{405BC624-577B-40D0-AED7-9712D0A82231}" type="parTrans" cxnId="{C193DECA-0004-428A-990B-219EAF47C4CD}">
      <dgm:prSet/>
      <dgm:spPr/>
      <dgm:t>
        <a:bodyPr/>
        <a:lstStyle/>
        <a:p>
          <a:endParaRPr lang="tr-TR"/>
        </a:p>
      </dgm:t>
    </dgm:pt>
    <dgm:pt modelId="{2B76A3D9-6772-4A37-BB55-D026B55A1F25}" type="sibTrans" cxnId="{C193DECA-0004-428A-990B-219EAF47C4CD}">
      <dgm:prSet/>
      <dgm:spPr/>
      <dgm:t>
        <a:bodyPr/>
        <a:lstStyle/>
        <a:p>
          <a:endParaRPr lang="tr-TR"/>
        </a:p>
      </dgm:t>
    </dgm:pt>
    <dgm:pt modelId="{5771FF64-7BD1-4168-886A-F58564E4873C}">
      <dgm:prSet/>
      <dgm:spPr/>
      <dgm:t>
        <a:bodyPr/>
        <a:lstStyle/>
        <a:p>
          <a:pPr rtl="0"/>
          <a:r>
            <a:rPr lang="tr-TR" dirty="0" smtClean="0"/>
            <a:t>Giderlerin Bölümlere Göre Ayrıştırılması</a:t>
          </a:r>
          <a:endParaRPr lang="tr-TR" dirty="0"/>
        </a:p>
      </dgm:t>
    </dgm:pt>
    <dgm:pt modelId="{B866D030-EBA1-4A21-9CE0-DA7D78EB22AD}" type="parTrans" cxnId="{6751FE7C-9715-47F7-93A2-9278DD0B8F91}">
      <dgm:prSet/>
      <dgm:spPr/>
      <dgm:t>
        <a:bodyPr/>
        <a:lstStyle/>
        <a:p>
          <a:endParaRPr lang="tr-TR"/>
        </a:p>
      </dgm:t>
    </dgm:pt>
    <dgm:pt modelId="{1A31B198-6B0B-46CA-8651-E6BF53DA1E27}" type="sibTrans" cxnId="{6751FE7C-9715-47F7-93A2-9278DD0B8F91}">
      <dgm:prSet/>
      <dgm:spPr/>
      <dgm:t>
        <a:bodyPr/>
        <a:lstStyle/>
        <a:p>
          <a:endParaRPr lang="tr-TR"/>
        </a:p>
      </dgm:t>
    </dgm:pt>
    <dgm:pt modelId="{7EE64FFB-D06F-40EC-9A8C-AC18CAC34A26}">
      <dgm:prSet/>
      <dgm:spPr/>
      <dgm:t>
        <a:bodyPr/>
        <a:lstStyle/>
        <a:p>
          <a:pPr rtl="0"/>
          <a:r>
            <a:rPr lang="tr-TR" dirty="0" smtClean="0"/>
            <a:t>Çalışanların Sürece Katılımı</a:t>
          </a:r>
          <a:endParaRPr lang="tr-TR" dirty="0"/>
        </a:p>
      </dgm:t>
    </dgm:pt>
    <dgm:pt modelId="{F7B4E663-791B-4CD4-8F9C-9770E7302F56}" type="parTrans" cxnId="{5B16FD8B-94E9-4918-B74A-B4A346058196}">
      <dgm:prSet/>
      <dgm:spPr/>
      <dgm:t>
        <a:bodyPr/>
        <a:lstStyle/>
        <a:p>
          <a:endParaRPr lang="tr-TR"/>
        </a:p>
      </dgm:t>
    </dgm:pt>
    <dgm:pt modelId="{EE58CBE2-640B-4826-863C-65607E318A3A}" type="sibTrans" cxnId="{5B16FD8B-94E9-4918-B74A-B4A346058196}">
      <dgm:prSet/>
      <dgm:spPr/>
      <dgm:t>
        <a:bodyPr/>
        <a:lstStyle/>
        <a:p>
          <a:endParaRPr lang="tr-TR"/>
        </a:p>
      </dgm:t>
    </dgm:pt>
    <dgm:pt modelId="{231033F1-D773-445F-9E6A-373F920C4FEA}">
      <dgm:prSet/>
      <dgm:spPr/>
      <dgm:t>
        <a:bodyPr/>
        <a:lstStyle/>
        <a:p>
          <a:pPr rtl="0"/>
          <a:r>
            <a:rPr lang="tr-TR" dirty="0" smtClean="0"/>
            <a:t>Normal Dışı Kullanımların Tespiti</a:t>
          </a:r>
          <a:endParaRPr lang="en-US" dirty="0"/>
        </a:p>
      </dgm:t>
    </dgm:pt>
    <dgm:pt modelId="{A78A7789-D8A5-46E8-B8FD-CA02B8CF0E3F}" type="parTrans" cxnId="{159A5BAD-52DA-4F8E-9F83-F29C6A7C352B}">
      <dgm:prSet/>
      <dgm:spPr/>
      <dgm:t>
        <a:bodyPr/>
        <a:lstStyle/>
        <a:p>
          <a:endParaRPr lang="tr-TR"/>
        </a:p>
      </dgm:t>
    </dgm:pt>
    <dgm:pt modelId="{A4AA53A0-6F22-4D0E-888C-3829D7275A86}" type="sibTrans" cxnId="{159A5BAD-52DA-4F8E-9F83-F29C6A7C352B}">
      <dgm:prSet/>
      <dgm:spPr/>
      <dgm:t>
        <a:bodyPr/>
        <a:lstStyle/>
        <a:p>
          <a:endParaRPr lang="tr-TR"/>
        </a:p>
      </dgm:t>
    </dgm:pt>
    <dgm:pt modelId="{ABE56664-06F7-4258-A775-1AEAAB065BAB}" type="pres">
      <dgm:prSet presAssocID="{9E48B4EC-C666-4008-852E-13A5A9587AB8}" presName="Name0" presStyleCnt="0">
        <dgm:presLayoutVars>
          <dgm:dir/>
          <dgm:resizeHandles/>
        </dgm:presLayoutVars>
      </dgm:prSet>
      <dgm:spPr/>
      <dgm:t>
        <a:bodyPr/>
        <a:lstStyle/>
        <a:p>
          <a:endParaRPr lang="tr-TR"/>
        </a:p>
      </dgm:t>
    </dgm:pt>
    <dgm:pt modelId="{D3C9D900-AB8D-4ACF-B1A0-983BB2685B9B}" type="pres">
      <dgm:prSet presAssocID="{3BB059D5-2655-4B0F-BDD6-F27541468F26}" presName="compNode" presStyleCnt="0"/>
      <dgm:spPr/>
    </dgm:pt>
    <dgm:pt modelId="{E1C4F6F3-BE46-48FD-93DB-6109CED132DA}" type="pres">
      <dgm:prSet presAssocID="{3BB059D5-2655-4B0F-BDD6-F27541468F26}" presName="dummyConnPt" presStyleCnt="0"/>
      <dgm:spPr/>
    </dgm:pt>
    <dgm:pt modelId="{6EDC41D3-5A15-4E2B-8E40-390ABF04D24B}" type="pres">
      <dgm:prSet presAssocID="{3BB059D5-2655-4B0F-BDD6-F27541468F26}" presName="node" presStyleLbl="node1" presStyleIdx="0" presStyleCnt="10">
        <dgm:presLayoutVars>
          <dgm:bulletEnabled val="1"/>
        </dgm:presLayoutVars>
      </dgm:prSet>
      <dgm:spPr/>
      <dgm:t>
        <a:bodyPr/>
        <a:lstStyle/>
        <a:p>
          <a:endParaRPr lang="tr-TR"/>
        </a:p>
      </dgm:t>
    </dgm:pt>
    <dgm:pt modelId="{408CC5C6-D1D3-4EFD-BA38-70D8EF9875B2}" type="pres">
      <dgm:prSet presAssocID="{437E6036-4D98-4068-9ACC-DC297240CBA9}" presName="sibTrans" presStyleLbl="bgSibTrans2D1" presStyleIdx="0" presStyleCnt="9"/>
      <dgm:spPr/>
      <dgm:t>
        <a:bodyPr/>
        <a:lstStyle/>
        <a:p>
          <a:endParaRPr lang="tr-TR"/>
        </a:p>
      </dgm:t>
    </dgm:pt>
    <dgm:pt modelId="{6DCE7A3E-B2E2-4B69-B915-1C9AFD320EFB}" type="pres">
      <dgm:prSet presAssocID="{81B656FC-48F6-4796-B339-41827CFDE01E}" presName="compNode" presStyleCnt="0"/>
      <dgm:spPr/>
    </dgm:pt>
    <dgm:pt modelId="{B4D2B4F5-2588-4605-998D-15C89122921B}" type="pres">
      <dgm:prSet presAssocID="{81B656FC-48F6-4796-B339-41827CFDE01E}" presName="dummyConnPt" presStyleCnt="0"/>
      <dgm:spPr/>
    </dgm:pt>
    <dgm:pt modelId="{44AB5EAE-614B-44AD-A7DA-EE79C04F4138}" type="pres">
      <dgm:prSet presAssocID="{81B656FC-48F6-4796-B339-41827CFDE01E}" presName="node" presStyleLbl="node1" presStyleIdx="1" presStyleCnt="10">
        <dgm:presLayoutVars>
          <dgm:bulletEnabled val="1"/>
        </dgm:presLayoutVars>
      </dgm:prSet>
      <dgm:spPr/>
      <dgm:t>
        <a:bodyPr/>
        <a:lstStyle/>
        <a:p>
          <a:endParaRPr lang="tr-TR"/>
        </a:p>
      </dgm:t>
    </dgm:pt>
    <dgm:pt modelId="{C1658BC6-4192-43B3-8730-212C9B3A89DF}" type="pres">
      <dgm:prSet presAssocID="{F62829F6-153E-47EF-B1BE-AC7B4386E7DE}" presName="sibTrans" presStyleLbl="bgSibTrans2D1" presStyleIdx="1" presStyleCnt="9"/>
      <dgm:spPr/>
      <dgm:t>
        <a:bodyPr/>
        <a:lstStyle/>
        <a:p>
          <a:endParaRPr lang="tr-TR"/>
        </a:p>
      </dgm:t>
    </dgm:pt>
    <dgm:pt modelId="{31DF5AB1-4385-4F56-A2F2-1CC7B018DE41}" type="pres">
      <dgm:prSet presAssocID="{389D8A42-A822-4C06-9061-9CB313D498F6}" presName="compNode" presStyleCnt="0"/>
      <dgm:spPr/>
    </dgm:pt>
    <dgm:pt modelId="{5B7967E0-9303-4860-82AC-1BD08BA71888}" type="pres">
      <dgm:prSet presAssocID="{389D8A42-A822-4C06-9061-9CB313D498F6}" presName="dummyConnPt" presStyleCnt="0"/>
      <dgm:spPr/>
    </dgm:pt>
    <dgm:pt modelId="{8CEFC176-3573-4622-9751-601FB2C11A20}" type="pres">
      <dgm:prSet presAssocID="{389D8A42-A822-4C06-9061-9CB313D498F6}" presName="node" presStyleLbl="node1" presStyleIdx="2" presStyleCnt="10">
        <dgm:presLayoutVars>
          <dgm:bulletEnabled val="1"/>
        </dgm:presLayoutVars>
      </dgm:prSet>
      <dgm:spPr/>
      <dgm:t>
        <a:bodyPr/>
        <a:lstStyle/>
        <a:p>
          <a:endParaRPr lang="tr-TR"/>
        </a:p>
      </dgm:t>
    </dgm:pt>
    <dgm:pt modelId="{EF313311-D31E-4D0B-9635-A9D790A97A40}" type="pres">
      <dgm:prSet presAssocID="{97C89518-DCBF-4F01-90B9-9EF836DB1AFF}" presName="sibTrans" presStyleLbl="bgSibTrans2D1" presStyleIdx="2" presStyleCnt="9"/>
      <dgm:spPr/>
      <dgm:t>
        <a:bodyPr/>
        <a:lstStyle/>
        <a:p>
          <a:endParaRPr lang="tr-TR"/>
        </a:p>
      </dgm:t>
    </dgm:pt>
    <dgm:pt modelId="{D9E8212E-FB7E-45F5-956B-2019238F8733}" type="pres">
      <dgm:prSet presAssocID="{999FF533-312D-41CD-8A95-0E37BC684D47}" presName="compNode" presStyleCnt="0"/>
      <dgm:spPr/>
    </dgm:pt>
    <dgm:pt modelId="{920B2C81-7221-4D13-BA6A-E7E97FFEDB18}" type="pres">
      <dgm:prSet presAssocID="{999FF533-312D-41CD-8A95-0E37BC684D47}" presName="dummyConnPt" presStyleCnt="0"/>
      <dgm:spPr/>
    </dgm:pt>
    <dgm:pt modelId="{DF2ED75C-E598-423B-8A74-0DE380EC76CC}" type="pres">
      <dgm:prSet presAssocID="{999FF533-312D-41CD-8A95-0E37BC684D47}" presName="node" presStyleLbl="node1" presStyleIdx="3" presStyleCnt="10">
        <dgm:presLayoutVars>
          <dgm:bulletEnabled val="1"/>
        </dgm:presLayoutVars>
      </dgm:prSet>
      <dgm:spPr/>
      <dgm:t>
        <a:bodyPr/>
        <a:lstStyle/>
        <a:p>
          <a:endParaRPr lang="tr-TR"/>
        </a:p>
      </dgm:t>
    </dgm:pt>
    <dgm:pt modelId="{55A15A8E-B6C8-4B90-B266-33110D36FDBB}" type="pres">
      <dgm:prSet presAssocID="{DF80C107-72B9-4C69-9AC4-330BFC6BF657}" presName="sibTrans" presStyleLbl="bgSibTrans2D1" presStyleIdx="3" presStyleCnt="9"/>
      <dgm:spPr/>
      <dgm:t>
        <a:bodyPr/>
        <a:lstStyle/>
        <a:p>
          <a:endParaRPr lang="tr-TR"/>
        </a:p>
      </dgm:t>
    </dgm:pt>
    <dgm:pt modelId="{56453CE8-8EC1-4042-818E-DCE297197D3D}" type="pres">
      <dgm:prSet presAssocID="{412981FC-A639-475C-B497-FB6CE85BD9EB}" presName="compNode" presStyleCnt="0"/>
      <dgm:spPr/>
    </dgm:pt>
    <dgm:pt modelId="{E97FDDA5-7605-44CC-AB67-2DC867B02539}" type="pres">
      <dgm:prSet presAssocID="{412981FC-A639-475C-B497-FB6CE85BD9EB}" presName="dummyConnPt" presStyleCnt="0"/>
      <dgm:spPr/>
    </dgm:pt>
    <dgm:pt modelId="{A8CCE9E6-731C-42D7-8020-F1A137CA4F33}" type="pres">
      <dgm:prSet presAssocID="{412981FC-A639-475C-B497-FB6CE85BD9EB}" presName="node" presStyleLbl="node1" presStyleIdx="4" presStyleCnt="10">
        <dgm:presLayoutVars>
          <dgm:bulletEnabled val="1"/>
        </dgm:presLayoutVars>
      </dgm:prSet>
      <dgm:spPr/>
      <dgm:t>
        <a:bodyPr/>
        <a:lstStyle/>
        <a:p>
          <a:endParaRPr lang="tr-TR"/>
        </a:p>
      </dgm:t>
    </dgm:pt>
    <dgm:pt modelId="{33FE1E3C-A5C2-4C00-A272-DC3C57AA044D}" type="pres">
      <dgm:prSet presAssocID="{6D7199D3-9F3D-4DBE-A755-823CD9E3DEA3}" presName="sibTrans" presStyleLbl="bgSibTrans2D1" presStyleIdx="4" presStyleCnt="9"/>
      <dgm:spPr/>
      <dgm:t>
        <a:bodyPr/>
        <a:lstStyle/>
        <a:p>
          <a:endParaRPr lang="tr-TR"/>
        </a:p>
      </dgm:t>
    </dgm:pt>
    <dgm:pt modelId="{C3053D3B-4232-44D1-A0D8-BE6248695E5F}" type="pres">
      <dgm:prSet presAssocID="{801FEDA0-A61B-4289-AD8C-0D975092D941}" presName="compNode" presStyleCnt="0"/>
      <dgm:spPr/>
    </dgm:pt>
    <dgm:pt modelId="{66FA94D2-12F0-4EC2-98D8-F325FBF22E58}" type="pres">
      <dgm:prSet presAssocID="{801FEDA0-A61B-4289-AD8C-0D975092D941}" presName="dummyConnPt" presStyleCnt="0"/>
      <dgm:spPr/>
    </dgm:pt>
    <dgm:pt modelId="{49ABA5A9-D739-4E66-A2D7-7A4B87482267}" type="pres">
      <dgm:prSet presAssocID="{801FEDA0-A61B-4289-AD8C-0D975092D941}" presName="node" presStyleLbl="node1" presStyleIdx="5" presStyleCnt="10">
        <dgm:presLayoutVars>
          <dgm:bulletEnabled val="1"/>
        </dgm:presLayoutVars>
      </dgm:prSet>
      <dgm:spPr/>
      <dgm:t>
        <a:bodyPr/>
        <a:lstStyle/>
        <a:p>
          <a:endParaRPr lang="tr-TR"/>
        </a:p>
      </dgm:t>
    </dgm:pt>
    <dgm:pt modelId="{A8DD5F7C-BD4D-4C7E-80B5-F3FF91374DBE}" type="pres">
      <dgm:prSet presAssocID="{A17B3D1C-A9A3-419C-8B54-7D8D804B21C5}" presName="sibTrans" presStyleLbl="bgSibTrans2D1" presStyleIdx="5" presStyleCnt="9"/>
      <dgm:spPr/>
      <dgm:t>
        <a:bodyPr/>
        <a:lstStyle/>
        <a:p>
          <a:endParaRPr lang="tr-TR"/>
        </a:p>
      </dgm:t>
    </dgm:pt>
    <dgm:pt modelId="{4D4B4768-3424-42E2-BAD7-B3FC3F662E90}" type="pres">
      <dgm:prSet presAssocID="{443330BA-50D4-4644-B55D-CD08DC3137D7}" presName="compNode" presStyleCnt="0"/>
      <dgm:spPr/>
    </dgm:pt>
    <dgm:pt modelId="{4C7570BD-9A47-4F46-9AD0-D38B49A77FDF}" type="pres">
      <dgm:prSet presAssocID="{443330BA-50D4-4644-B55D-CD08DC3137D7}" presName="dummyConnPt" presStyleCnt="0"/>
      <dgm:spPr/>
    </dgm:pt>
    <dgm:pt modelId="{1ECBF71F-AEE5-4036-A2AE-C9C109F8D896}" type="pres">
      <dgm:prSet presAssocID="{443330BA-50D4-4644-B55D-CD08DC3137D7}" presName="node" presStyleLbl="node1" presStyleIdx="6" presStyleCnt="10">
        <dgm:presLayoutVars>
          <dgm:bulletEnabled val="1"/>
        </dgm:presLayoutVars>
      </dgm:prSet>
      <dgm:spPr/>
      <dgm:t>
        <a:bodyPr/>
        <a:lstStyle/>
        <a:p>
          <a:endParaRPr lang="tr-TR"/>
        </a:p>
      </dgm:t>
    </dgm:pt>
    <dgm:pt modelId="{B8A9BAE5-EA94-4CDA-B2AB-4F9D22E1BD9E}" type="pres">
      <dgm:prSet presAssocID="{2B76A3D9-6772-4A37-BB55-D026B55A1F25}" presName="sibTrans" presStyleLbl="bgSibTrans2D1" presStyleIdx="6" presStyleCnt="9"/>
      <dgm:spPr/>
      <dgm:t>
        <a:bodyPr/>
        <a:lstStyle/>
        <a:p>
          <a:endParaRPr lang="tr-TR"/>
        </a:p>
      </dgm:t>
    </dgm:pt>
    <dgm:pt modelId="{77ADF812-6317-4D98-AE7E-F740B3246FDB}" type="pres">
      <dgm:prSet presAssocID="{5771FF64-7BD1-4168-886A-F58564E4873C}" presName="compNode" presStyleCnt="0"/>
      <dgm:spPr/>
    </dgm:pt>
    <dgm:pt modelId="{541C2F20-0AFF-4B8C-8A52-2763005C9031}" type="pres">
      <dgm:prSet presAssocID="{5771FF64-7BD1-4168-886A-F58564E4873C}" presName="dummyConnPt" presStyleCnt="0"/>
      <dgm:spPr/>
    </dgm:pt>
    <dgm:pt modelId="{93CD2C0E-6879-41E7-B752-868BF90F1292}" type="pres">
      <dgm:prSet presAssocID="{5771FF64-7BD1-4168-886A-F58564E4873C}" presName="node" presStyleLbl="node1" presStyleIdx="7" presStyleCnt="10">
        <dgm:presLayoutVars>
          <dgm:bulletEnabled val="1"/>
        </dgm:presLayoutVars>
      </dgm:prSet>
      <dgm:spPr/>
      <dgm:t>
        <a:bodyPr/>
        <a:lstStyle/>
        <a:p>
          <a:endParaRPr lang="tr-TR"/>
        </a:p>
      </dgm:t>
    </dgm:pt>
    <dgm:pt modelId="{3ADB5A6A-C83E-4536-8053-8C9887A28EEE}" type="pres">
      <dgm:prSet presAssocID="{1A31B198-6B0B-46CA-8651-E6BF53DA1E27}" presName="sibTrans" presStyleLbl="bgSibTrans2D1" presStyleIdx="7" presStyleCnt="9"/>
      <dgm:spPr/>
      <dgm:t>
        <a:bodyPr/>
        <a:lstStyle/>
        <a:p>
          <a:endParaRPr lang="tr-TR"/>
        </a:p>
      </dgm:t>
    </dgm:pt>
    <dgm:pt modelId="{BAF9901B-2278-4A99-AC9C-15F612CEDF29}" type="pres">
      <dgm:prSet presAssocID="{7EE64FFB-D06F-40EC-9A8C-AC18CAC34A26}" presName="compNode" presStyleCnt="0"/>
      <dgm:spPr/>
    </dgm:pt>
    <dgm:pt modelId="{4EFE9451-BC51-48FE-A9B4-AE9C5D918A54}" type="pres">
      <dgm:prSet presAssocID="{7EE64FFB-D06F-40EC-9A8C-AC18CAC34A26}" presName="dummyConnPt" presStyleCnt="0"/>
      <dgm:spPr/>
    </dgm:pt>
    <dgm:pt modelId="{2CF37F9C-950F-4D31-A5E3-3E3623931BC1}" type="pres">
      <dgm:prSet presAssocID="{7EE64FFB-D06F-40EC-9A8C-AC18CAC34A26}" presName="node" presStyleLbl="node1" presStyleIdx="8" presStyleCnt="10">
        <dgm:presLayoutVars>
          <dgm:bulletEnabled val="1"/>
        </dgm:presLayoutVars>
      </dgm:prSet>
      <dgm:spPr/>
      <dgm:t>
        <a:bodyPr/>
        <a:lstStyle/>
        <a:p>
          <a:endParaRPr lang="tr-TR"/>
        </a:p>
      </dgm:t>
    </dgm:pt>
    <dgm:pt modelId="{DA81D608-CA70-464B-917D-CB95E0CEE8D8}" type="pres">
      <dgm:prSet presAssocID="{EE58CBE2-640B-4826-863C-65607E318A3A}" presName="sibTrans" presStyleLbl="bgSibTrans2D1" presStyleIdx="8" presStyleCnt="9"/>
      <dgm:spPr/>
      <dgm:t>
        <a:bodyPr/>
        <a:lstStyle/>
        <a:p>
          <a:endParaRPr lang="tr-TR"/>
        </a:p>
      </dgm:t>
    </dgm:pt>
    <dgm:pt modelId="{CE253291-7A3B-405A-802C-86B8296F6445}" type="pres">
      <dgm:prSet presAssocID="{231033F1-D773-445F-9E6A-373F920C4FEA}" presName="compNode" presStyleCnt="0"/>
      <dgm:spPr/>
    </dgm:pt>
    <dgm:pt modelId="{F1FB1B39-3521-4F26-8888-9841CAE3BC52}" type="pres">
      <dgm:prSet presAssocID="{231033F1-D773-445F-9E6A-373F920C4FEA}" presName="dummyConnPt" presStyleCnt="0"/>
      <dgm:spPr/>
    </dgm:pt>
    <dgm:pt modelId="{768B3FE4-0B30-4494-A3BF-1124079DD5AD}" type="pres">
      <dgm:prSet presAssocID="{231033F1-D773-445F-9E6A-373F920C4FEA}" presName="node" presStyleLbl="node1" presStyleIdx="9" presStyleCnt="10">
        <dgm:presLayoutVars>
          <dgm:bulletEnabled val="1"/>
        </dgm:presLayoutVars>
      </dgm:prSet>
      <dgm:spPr/>
      <dgm:t>
        <a:bodyPr/>
        <a:lstStyle/>
        <a:p>
          <a:endParaRPr lang="tr-TR"/>
        </a:p>
      </dgm:t>
    </dgm:pt>
  </dgm:ptLst>
  <dgm:cxnLst>
    <dgm:cxn modelId="{5B16FD8B-94E9-4918-B74A-B4A346058196}" srcId="{9E48B4EC-C666-4008-852E-13A5A9587AB8}" destId="{7EE64FFB-D06F-40EC-9A8C-AC18CAC34A26}" srcOrd="8" destOrd="0" parTransId="{F7B4E663-791B-4CD4-8F9C-9770E7302F56}" sibTransId="{EE58CBE2-640B-4826-863C-65607E318A3A}"/>
    <dgm:cxn modelId="{CC3019DE-40D1-4B6D-86C8-D82963BF13C4}" type="presOf" srcId="{437E6036-4D98-4068-9ACC-DC297240CBA9}" destId="{408CC5C6-D1D3-4EFD-BA38-70D8EF9875B2}" srcOrd="0" destOrd="0" presId="urn:microsoft.com/office/officeart/2005/8/layout/bProcess4"/>
    <dgm:cxn modelId="{159A5BAD-52DA-4F8E-9F83-F29C6A7C352B}" srcId="{9E48B4EC-C666-4008-852E-13A5A9587AB8}" destId="{231033F1-D773-445F-9E6A-373F920C4FEA}" srcOrd="9" destOrd="0" parTransId="{A78A7789-D8A5-46E8-B8FD-CA02B8CF0E3F}" sibTransId="{A4AA53A0-6F22-4D0E-888C-3829D7275A86}"/>
    <dgm:cxn modelId="{6FA2E481-0773-467D-B264-27CBEE062F4E}" type="presOf" srcId="{443330BA-50D4-4644-B55D-CD08DC3137D7}" destId="{1ECBF71F-AEE5-4036-A2AE-C9C109F8D896}" srcOrd="0" destOrd="0" presId="urn:microsoft.com/office/officeart/2005/8/layout/bProcess4"/>
    <dgm:cxn modelId="{7D350369-FE93-43F1-86CD-B0E3684E417A}" srcId="{9E48B4EC-C666-4008-852E-13A5A9587AB8}" destId="{81B656FC-48F6-4796-B339-41827CFDE01E}" srcOrd="1" destOrd="0" parTransId="{4286959E-38F4-4622-A40F-17037063BE8E}" sibTransId="{F62829F6-153E-47EF-B1BE-AC7B4386E7DE}"/>
    <dgm:cxn modelId="{4D04747F-5065-42C5-B788-01AD17C273A3}" srcId="{9E48B4EC-C666-4008-852E-13A5A9587AB8}" destId="{389D8A42-A822-4C06-9061-9CB313D498F6}" srcOrd="2" destOrd="0" parTransId="{0750C320-A30D-4AE0-B554-E5BEF24B2744}" sibTransId="{97C89518-DCBF-4F01-90B9-9EF836DB1AFF}"/>
    <dgm:cxn modelId="{5FC6A39E-9F70-41A2-9023-5D2F7835FD12}" type="presOf" srcId="{97C89518-DCBF-4F01-90B9-9EF836DB1AFF}" destId="{EF313311-D31E-4D0B-9635-A9D790A97A40}" srcOrd="0" destOrd="0" presId="urn:microsoft.com/office/officeart/2005/8/layout/bProcess4"/>
    <dgm:cxn modelId="{44ACE422-875A-49EC-B913-6DBDAA0DACE6}" type="presOf" srcId="{81B656FC-48F6-4796-B339-41827CFDE01E}" destId="{44AB5EAE-614B-44AD-A7DA-EE79C04F4138}" srcOrd="0" destOrd="0" presId="urn:microsoft.com/office/officeart/2005/8/layout/bProcess4"/>
    <dgm:cxn modelId="{9320241C-0DD9-426F-8600-207D1697E379}" type="presOf" srcId="{EE58CBE2-640B-4826-863C-65607E318A3A}" destId="{DA81D608-CA70-464B-917D-CB95E0CEE8D8}" srcOrd="0" destOrd="0" presId="urn:microsoft.com/office/officeart/2005/8/layout/bProcess4"/>
    <dgm:cxn modelId="{B91F7B8A-EF8F-4974-AF5C-ACDB1B7357C9}" type="presOf" srcId="{3BB059D5-2655-4B0F-BDD6-F27541468F26}" destId="{6EDC41D3-5A15-4E2B-8E40-390ABF04D24B}" srcOrd="0" destOrd="0" presId="urn:microsoft.com/office/officeart/2005/8/layout/bProcess4"/>
    <dgm:cxn modelId="{63118F35-3429-47F4-8E33-5E4B7B7A352C}" type="presOf" srcId="{A17B3D1C-A9A3-419C-8B54-7D8D804B21C5}" destId="{A8DD5F7C-BD4D-4C7E-80B5-F3FF91374DBE}" srcOrd="0" destOrd="0" presId="urn:microsoft.com/office/officeart/2005/8/layout/bProcess4"/>
    <dgm:cxn modelId="{6904C6AC-BF66-4DC6-A1AB-8AF3CEC3B621}" type="presOf" srcId="{6D7199D3-9F3D-4DBE-A755-823CD9E3DEA3}" destId="{33FE1E3C-A5C2-4C00-A272-DC3C57AA044D}" srcOrd="0" destOrd="0" presId="urn:microsoft.com/office/officeart/2005/8/layout/bProcess4"/>
    <dgm:cxn modelId="{C193DECA-0004-428A-990B-219EAF47C4CD}" srcId="{9E48B4EC-C666-4008-852E-13A5A9587AB8}" destId="{443330BA-50D4-4644-B55D-CD08DC3137D7}" srcOrd="6" destOrd="0" parTransId="{405BC624-577B-40D0-AED7-9712D0A82231}" sibTransId="{2B76A3D9-6772-4A37-BB55-D026B55A1F25}"/>
    <dgm:cxn modelId="{EECDFD07-1A79-4248-82E9-CCE33F9EA4B4}" type="presOf" srcId="{801FEDA0-A61B-4289-AD8C-0D975092D941}" destId="{49ABA5A9-D739-4E66-A2D7-7A4B87482267}" srcOrd="0" destOrd="0" presId="urn:microsoft.com/office/officeart/2005/8/layout/bProcess4"/>
    <dgm:cxn modelId="{6751FE7C-9715-47F7-93A2-9278DD0B8F91}" srcId="{9E48B4EC-C666-4008-852E-13A5A9587AB8}" destId="{5771FF64-7BD1-4168-886A-F58564E4873C}" srcOrd="7" destOrd="0" parTransId="{B866D030-EBA1-4A21-9CE0-DA7D78EB22AD}" sibTransId="{1A31B198-6B0B-46CA-8651-E6BF53DA1E27}"/>
    <dgm:cxn modelId="{3B6EFB03-35AA-4DDA-9734-8E50E39A8565}" type="presOf" srcId="{389D8A42-A822-4C06-9061-9CB313D498F6}" destId="{8CEFC176-3573-4622-9751-601FB2C11A20}" srcOrd="0" destOrd="0" presId="urn:microsoft.com/office/officeart/2005/8/layout/bProcess4"/>
    <dgm:cxn modelId="{2F642C22-AC82-46C4-B167-48C1D4D7553C}" type="presOf" srcId="{231033F1-D773-445F-9E6A-373F920C4FEA}" destId="{768B3FE4-0B30-4494-A3BF-1124079DD5AD}" srcOrd="0" destOrd="0" presId="urn:microsoft.com/office/officeart/2005/8/layout/bProcess4"/>
    <dgm:cxn modelId="{545268E1-54AE-4BDD-B879-B7DD877F1A9D}" type="presOf" srcId="{412981FC-A639-475C-B497-FB6CE85BD9EB}" destId="{A8CCE9E6-731C-42D7-8020-F1A137CA4F33}" srcOrd="0" destOrd="0" presId="urn:microsoft.com/office/officeart/2005/8/layout/bProcess4"/>
    <dgm:cxn modelId="{9D0C34AF-E3EC-4F36-B955-C0819F7D55C2}" type="presOf" srcId="{9E48B4EC-C666-4008-852E-13A5A9587AB8}" destId="{ABE56664-06F7-4258-A775-1AEAAB065BAB}" srcOrd="0" destOrd="0" presId="urn:microsoft.com/office/officeart/2005/8/layout/bProcess4"/>
    <dgm:cxn modelId="{249A5638-D63E-4272-8A8B-A131FA548B2D}" srcId="{9E48B4EC-C666-4008-852E-13A5A9587AB8}" destId="{3BB059D5-2655-4B0F-BDD6-F27541468F26}" srcOrd="0" destOrd="0" parTransId="{671F0B13-0977-4B5B-B21A-83C75C0DB856}" sibTransId="{437E6036-4D98-4068-9ACC-DC297240CBA9}"/>
    <dgm:cxn modelId="{BD72F207-0169-4558-A25C-6B337F1A207C}" type="presOf" srcId="{5771FF64-7BD1-4168-886A-F58564E4873C}" destId="{93CD2C0E-6879-41E7-B752-868BF90F1292}" srcOrd="0" destOrd="0" presId="urn:microsoft.com/office/officeart/2005/8/layout/bProcess4"/>
    <dgm:cxn modelId="{9993CA7A-9CA3-4390-9EC1-93E5F0F9EE89}" srcId="{9E48B4EC-C666-4008-852E-13A5A9587AB8}" destId="{999FF533-312D-41CD-8A95-0E37BC684D47}" srcOrd="3" destOrd="0" parTransId="{1F88304D-1EB2-4339-9B8E-229BA205B4FC}" sibTransId="{DF80C107-72B9-4C69-9AC4-330BFC6BF657}"/>
    <dgm:cxn modelId="{9A8D4E02-16D7-42BE-91BA-0C0B9C2D8825}" type="presOf" srcId="{999FF533-312D-41CD-8A95-0E37BC684D47}" destId="{DF2ED75C-E598-423B-8A74-0DE380EC76CC}" srcOrd="0" destOrd="0" presId="urn:microsoft.com/office/officeart/2005/8/layout/bProcess4"/>
    <dgm:cxn modelId="{1D5CC9FE-99FE-4A58-872B-193BB0F9E01E}" type="presOf" srcId="{2B76A3D9-6772-4A37-BB55-D026B55A1F25}" destId="{B8A9BAE5-EA94-4CDA-B2AB-4F9D22E1BD9E}" srcOrd="0" destOrd="0" presId="urn:microsoft.com/office/officeart/2005/8/layout/bProcess4"/>
    <dgm:cxn modelId="{AC7D08AD-9A0D-434F-8EA8-3CBFAF1BA62B}" type="presOf" srcId="{1A31B198-6B0B-46CA-8651-E6BF53DA1E27}" destId="{3ADB5A6A-C83E-4536-8053-8C9887A28EEE}" srcOrd="0" destOrd="0" presId="urn:microsoft.com/office/officeart/2005/8/layout/bProcess4"/>
    <dgm:cxn modelId="{3A3955FD-22AA-481C-AD30-695A9648889E}" type="presOf" srcId="{DF80C107-72B9-4C69-9AC4-330BFC6BF657}" destId="{55A15A8E-B6C8-4B90-B266-33110D36FDBB}" srcOrd="0" destOrd="0" presId="urn:microsoft.com/office/officeart/2005/8/layout/bProcess4"/>
    <dgm:cxn modelId="{43B79A72-F505-42AA-8E6E-9D36EF479982}" srcId="{9E48B4EC-C666-4008-852E-13A5A9587AB8}" destId="{412981FC-A639-475C-B497-FB6CE85BD9EB}" srcOrd="4" destOrd="0" parTransId="{A6BAEA29-E69A-4740-8F1E-1FB85926E371}" sibTransId="{6D7199D3-9F3D-4DBE-A755-823CD9E3DEA3}"/>
    <dgm:cxn modelId="{3CE79CC1-E40D-412F-909A-D1E30C83A385}" type="presOf" srcId="{F62829F6-153E-47EF-B1BE-AC7B4386E7DE}" destId="{C1658BC6-4192-43B3-8730-212C9B3A89DF}" srcOrd="0" destOrd="0" presId="urn:microsoft.com/office/officeart/2005/8/layout/bProcess4"/>
    <dgm:cxn modelId="{680A69C1-E73C-403B-BF1A-3911342E3C77}" type="presOf" srcId="{7EE64FFB-D06F-40EC-9A8C-AC18CAC34A26}" destId="{2CF37F9C-950F-4D31-A5E3-3E3623931BC1}" srcOrd="0" destOrd="0" presId="urn:microsoft.com/office/officeart/2005/8/layout/bProcess4"/>
    <dgm:cxn modelId="{2B6B0D79-A2CF-4ACC-B4A0-49855F5D9A90}" srcId="{9E48B4EC-C666-4008-852E-13A5A9587AB8}" destId="{801FEDA0-A61B-4289-AD8C-0D975092D941}" srcOrd="5" destOrd="0" parTransId="{3EBC1264-0033-46F5-8E91-0398E6384E69}" sibTransId="{A17B3D1C-A9A3-419C-8B54-7D8D804B21C5}"/>
    <dgm:cxn modelId="{DF082345-EDC3-40BF-9CB4-19211ED96CA9}" type="presParOf" srcId="{ABE56664-06F7-4258-A775-1AEAAB065BAB}" destId="{D3C9D900-AB8D-4ACF-B1A0-983BB2685B9B}" srcOrd="0" destOrd="0" presId="urn:microsoft.com/office/officeart/2005/8/layout/bProcess4"/>
    <dgm:cxn modelId="{827391FF-CB47-4F4D-9410-08A3BF835CC7}" type="presParOf" srcId="{D3C9D900-AB8D-4ACF-B1A0-983BB2685B9B}" destId="{E1C4F6F3-BE46-48FD-93DB-6109CED132DA}" srcOrd="0" destOrd="0" presId="urn:microsoft.com/office/officeart/2005/8/layout/bProcess4"/>
    <dgm:cxn modelId="{03FC1D9C-314E-4AE8-A03B-99449466BFB0}" type="presParOf" srcId="{D3C9D900-AB8D-4ACF-B1A0-983BB2685B9B}" destId="{6EDC41D3-5A15-4E2B-8E40-390ABF04D24B}" srcOrd="1" destOrd="0" presId="urn:microsoft.com/office/officeart/2005/8/layout/bProcess4"/>
    <dgm:cxn modelId="{A63E0F61-ADAE-4D66-BEF1-9891D8DFA9BC}" type="presParOf" srcId="{ABE56664-06F7-4258-A775-1AEAAB065BAB}" destId="{408CC5C6-D1D3-4EFD-BA38-70D8EF9875B2}" srcOrd="1" destOrd="0" presId="urn:microsoft.com/office/officeart/2005/8/layout/bProcess4"/>
    <dgm:cxn modelId="{74D5D0B2-B5A9-4A3C-8C13-9564048FA0A3}" type="presParOf" srcId="{ABE56664-06F7-4258-A775-1AEAAB065BAB}" destId="{6DCE7A3E-B2E2-4B69-B915-1C9AFD320EFB}" srcOrd="2" destOrd="0" presId="urn:microsoft.com/office/officeart/2005/8/layout/bProcess4"/>
    <dgm:cxn modelId="{D1102ED2-DF4B-4FA5-9783-BEFA7550E897}" type="presParOf" srcId="{6DCE7A3E-B2E2-4B69-B915-1C9AFD320EFB}" destId="{B4D2B4F5-2588-4605-998D-15C89122921B}" srcOrd="0" destOrd="0" presId="urn:microsoft.com/office/officeart/2005/8/layout/bProcess4"/>
    <dgm:cxn modelId="{B8CEC554-06D2-4702-B801-90E504B9889C}" type="presParOf" srcId="{6DCE7A3E-B2E2-4B69-B915-1C9AFD320EFB}" destId="{44AB5EAE-614B-44AD-A7DA-EE79C04F4138}" srcOrd="1" destOrd="0" presId="urn:microsoft.com/office/officeart/2005/8/layout/bProcess4"/>
    <dgm:cxn modelId="{294BE84C-B2DD-49F7-82D9-9CD14A5E987B}" type="presParOf" srcId="{ABE56664-06F7-4258-A775-1AEAAB065BAB}" destId="{C1658BC6-4192-43B3-8730-212C9B3A89DF}" srcOrd="3" destOrd="0" presId="urn:microsoft.com/office/officeart/2005/8/layout/bProcess4"/>
    <dgm:cxn modelId="{19CA966B-5F44-4478-9AF0-CFC847531A2A}" type="presParOf" srcId="{ABE56664-06F7-4258-A775-1AEAAB065BAB}" destId="{31DF5AB1-4385-4F56-A2F2-1CC7B018DE41}" srcOrd="4" destOrd="0" presId="urn:microsoft.com/office/officeart/2005/8/layout/bProcess4"/>
    <dgm:cxn modelId="{691C043A-7F8C-40ED-A38E-C22B8F520F1B}" type="presParOf" srcId="{31DF5AB1-4385-4F56-A2F2-1CC7B018DE41}" destId="{5B7967E0-9303-4860-82AC-1BD08BA71888}" srcOrd="0" destOrd="0" presId="urn:microsoft.com/office/officeart/2005/8/layout/bProcess4"/>
    <dgm:cxn modelId="{E28910F0-08FA-46EA-9CCC-AB1FF9958DDD}" type="presParOf" srcId="{31DF5AB1-4385-4F56-A2F2-1CC7B018DE41}" destId="{8CEFC176-3573-4622-9751-601FB2C11A20}" srcOrd="1" destOrd="0" presId="urn:microsoft.com/office/officeart/2005/8/layout/bProcess4"/>
    <dgm:cxn modelId="{991AAB22-1959-417C-B776-D81461FB962F}" type="presParOf" srcId="{ABE56664-06F7-4258-A775-1AEAAB065BAB}" destId="{EF313311-D31E-4D0B-9635-A9D790A97A40}" srcOrd="5" destOrd="0" presId="urn:microsoft.com/office/officeart/2005/8/layout/bProcess4"/>
    <dgm:cxn modelId="{E69F0ED1-12ED-407D-87DC-C854F32B4A9A}" type="presParOf" srcId="{ABE56664-06F7-4258-A775-1AEAAB065BAB}" destId="{D9E8212E-FB7E-45F5-956B-2019238F8733}" srcOrd="6" destOrd="0" presId="urn:microsoft.com/office/officeart/2005/8/layout/bProcess4"/>
    <dgm:cxn modelId="{F3E8AAA8-F2F5-47E4-A2D4-33403851AF43}" type="presParOf" srcId="{D9E8212E-FB7E-45F5-956B-2019238F8733}" destId="{920B2C81-7221-4D13-BA6A-E7E97FFEDB18}" srcOrd="0" destOrd="0" presId="urn:microsoft.com/office/officeart/2005/8/layout/bProcess4"/>
    <dgm:cxn modelId="{E298B5F6-8F8C-4DC2-B4B7-CC765C11FD99}" type="presParOf" srcId="{D9E8212E-FB7E-45F5-956B-2019238F8733}" destId="{DF2ED75C-E598-423B-8A74-0DE380EC76CC}" srcOrd="1" destOrd="0" presId="urn:microsoft.com/office/officeart/2005/8/layout/bProcess4"/>
    <dgm:cxn modelId="{3198185B-6CC0-4AA5-B857-EAB4BA106FDA}" type="presParOf" srcId="{ABE56664-06F7-4258-A775-1AEAAB065BAB}" destId="{55A15A8E-B6C8-4B90-B266-33110D36FDBB}" srcOrd="7" destOrd="0" presId="urn:microsoft.com/office/officeart/2005/8/layout/bProcess4"/>
    <dgm:cxn modelId="{1A40A0C9-A921-4620-9C7D-ADA252781ACF}" type="presParOf" srcId="{ABE56664-06F7-4258-A775-1AEAAB065BAB}" destId="{56453CE8-8EC1-4042-818E-DCE297197D3D}" srcOrd="8" destOrd="0" presId="urn:microsoft.com/office/officeart/2005/8/layout/bProcess4"/>
    <dgm:cxn modelId="{5CAEA3BE-9092-4FB4-9986-425A11547D36}" type="presParOf" srcId="{56453CE8-8EC1-4042-818E-DCE297197D3D}" destId="{E97FDDA5-7605-44CC-AB67-2DC867B02539}" srcOrd="0" destOrd="0" presId="urn:microsoft.com/office/officeart/2005/8/layout/bProcess4"/>
    <dgm:cxn modelId="{7605CD86-12CE-41F9-9824-48CFD0006BBB}" type="presParOf" srcId="{56453CE8-8EC1-4042-818E-DCE297197D3D}" destId="{A8CCE9E6-731C-42D7-8020-F1A137CA4F33}" srcOrd="1" destOrd="0" presId="urn:microsoft.com/office/officeart/2005/8/layout/bProcess4"/>
    <dgm:cxn modelId="{DBCF112A-4D5A-455F-9EE5-B6CA5E4CC2C0}" type="presParOf" srcId="{ABE56664-06F7-4258-A775-1AEAAB065BAB}" destId="{33FE1E3C-A5C2-4C00-A272-DC3C57AA044D}" srcOrd="9" destOrd="0" presId="urn:microsoft.com/office/officeart/2005/8/layout/bProcess4"/>
    <dgm:cxn modelId="{82630329-7378-4051-BEA6-B5089C0C28F4}" type="presParOf" srcId="{ABE56664-06F7-4258-A775-1AEAAB065BAB}" destId="{C3053D3B-4232-44D1-A0D8-BE6248695E5F}" srcOrd="10" destOrd="0" presId="urn:microsoft.com/office/officeart/2005/8/layout/bProcess4"/>
    <dgm:cxn modelId="{D82622AB-AE0A-4388-B9A3-E2841383B522}" type="presParOf" srcId="{C3053D3B-4232-44D1-A0D8-BE6248695E5F}" destId="{66FA94D2-12F0-4EC2-98D8-F325FBF22E58}" srcOrd="0" destOrd="0" presId="urn:microsoft.com/office/officeart/2005/8/layout/bProcess4"/>
    <dgm:cxn modelId="{EE7C193A-444A-4B43-AEAF-C98DF4C61E9E}" type="presParOf" srcId="{C3053D3B-4232-44D1-A0D8-BE6248695E5F}" destId="{49ABA5A9-D739-4E66-A2D7-7A4B87482267}" srcOrd="1" destOrd="0" presId="urn:microsoft.com/office/officeart/2005/8/layout/bProcess4"/>
    <dgm:cxn modelId="{F2AC5021-804F-4626-8CCB-16AD64E81C3A}" type="presParOf" srcId="{ABE56664-06F7-4258-A775-1AEAAB065BAB}" destId="{A8DD5F7C-BD4D-4C7E-80B5-F3FF91374DBE}" srcOrd="11" destOrd="0" presId="urn:microsoft.com/office/officeart/2005/8/layout/bProcess4"/>
    <dgm:cxn modelId="{02D4B947-2F01-4C63-BAF8-4619A4A8E0BA}" type="presParOf" srcId="{ABE56664-06F7-4258-A775-1AEAAB065BAB}" destId="{4D4B4768-3424-42E2-BAD7-B3FC3F662E90}" srcOrd="12" destOrd="0" presId="urn:microsoft.com/office/officeart/2005/8/layout/bProcess4"/>
    <dgm:cxn modelId="{7F09EF67-4E0E-4995-A515-D597469FC2FC}" type="presParOf" srcId="{4D4B4768-3424-42E2-BAD7-B3FC3F662E90}" destId="{4C7570BD-9A47-4F46-9AD0-D38B49A77FDF}" srcOrd="0" destOrd="0" presId="urn:microsoft.com/office/officeart/2005/8/layout/bProcess4"/>
    <dgm:cxn modelId="{5229080A-86DB-42FC-81E7-C6BC2BF1A178}" type="presParOf" srcId="{4D4B4768-3424-42E2-BAD7-B3FC3F662E90}" destId="{1ECBF71F-AEE5-4036-A2AE-C9C109F8D896}" srcOrd="1" destOrd="0" presId="urn:microsoft.com/office/officeart/2005/8/layout/bProcess4"/>
    <dgm:cxn modelId="{9147909A-58C3-4435-8F26-D6EE04CBE8D7}" type="presParOf" srcId="{ABE56664-06F7-4258-A775-1AEAAB065BAB}" destId="{B8A9BAE5-EA94-4CDA-B2AB-4F9D22E1BD9E}" srcOrd="13" destOrd="0" presId="urn:microsoft.com/office/officeart/2005/8/layout/bProcess4"/>
    <dgm:cxn modelId="{39B438FB-2B7A-4D48-A0F9-3A7492145DC0}" type="presParOf" srcId="{ABE56664-06F7-4258-A775-1AEAAB065BAB}" destId="{77ADF812-6317-4D98-AE7E-F740B3246FDB}" srcOrd="14" destOrd="0" presId="urn:microsoft.com/office/officeart/2005/8/layout/bProcess4"/>
    <dgm:cxn modelId="{CD11374D-59E5-4B25-94DC-7531772696F0}" type="presParOf" srcId="{77ADF812-6317-4D98-AE7E-F740B3246FDB}" destId="{541C2F20-0AFF-4B8C-8A52-2763005C9031}" srcOrd="0" destOrd="0" presId="urn:microsoft.com/office/officeart/2005/8/layout/bProcess4"/>
    <dgm:cxn modelId="{15AE6127-4D33-4915-B55A-BE4DEFAD392A}" type="presParOf" srcId="{77ADF812-6317-4D98-AE7E-F740B3246FDB}" destId="{93CD2C0E-6879-41E7-B752-868BF90F1292}" srcOrd="1" destOrd="0" presId="urn:microsoft.com/office/officeart/2005/8/layout/bProcess4"/>
    <dgm:cxn modelId="{93A34FD4-D82C-4663-AB62-83E6A7D67940}" type="presParOf" srcId="{ABE56664-06F7-4258-A775-1AEAAB065BAB}" destId="{3ADB5A6A-C83E-4536-8053-8C9887A28EEE}" srcOrd="15" destOrd="0" presId="urn:microsoft.com/office/officeart/2005/8/layout/bProcess4"/>
    <dgm:cxn modelId="{2D325E76-6BF1-417A-B5D7-79EDFA79BEFB}" type="presParOf" srcId="{ABE56664-06F7-4258-A775-1AEAAB065BAB}" destId="{BAF9901B-2278-4A99-AC9C-15F612CEDF29}" srcOrd="16" destOrd="0" presId="urn:microsoft.com/office/officeart/2005/8/layout/bProcess4"/>
    <dgm:cxn modelId="{3637B06A-1981-4C00-BAC3-61139C958836}" type="presParOf" srcId="{BAF9901B-2278-4A99-AC9C-15F612CEDF29}" destId="{4EFE9451-BC51-48FE-A9B4-AE9C5D918A54}" srcOrd="0" destOrd="0" presId="urn:microsoft.com/office/officeart/2005/8/layout/bProcess4"/>
    <dgm:cxn modelId="{05BD08E8-050F-4F78-B984-DBEC7969586E}" type="presParOf" srcId="{BAF9901B-2278-4A99-AC9C-15F612CEDF29}" destId="{2CF37F9C-950F-4D31-A5E3-3E3623931BC1}" srcOrd="1" destOrd="0" presId="urn:microsoft.com/office/officeart/2005/8/layout/bProcess4"/>
    <dgm:cxn modelId="{4F8950B2-73E4-47A9-AF22-9735139F7209}" type="presParOf" srcId="{ABE56664-06F7-4258-A775-1AEAAB065BAB}" destId="{DA81D608-CA70-464B-917D-CB95E0CEE8D8}" srcOrd="17" destOrd="0" presId="urn:microsoft.com/office/officeart/2005/8/layout/bProcess4"/>
    <dgm:cxn modelId="{4DD6ABE1-51CF-4C6E-B887-817234B61CAE}" type="presParOf" srcId="{ABE56664-06F7-4258-A775-1AEAAB065BAB}" destId="{CE253291-7A3B-405A-802C-86B8296F6445}" srcOrd="18" destOrd="0" presId="urn:microsoft.com/office/officeart/2005/8/layout/bProcess4"/>
    <dgm:cxn modelId="{E66CA974-827A-4EA7-B571-8FEC40C34608}" type="presParOf" srcId="{CE253291-7A3B-405A-802C-86B8296F6445}" destId="{F1FB1B39-3521-4F26-8888-9841CAE3BC52}" srcOrd="0" destOrd="0" presId="urn:microsoft.com/office/officeart/2005/8/layout/bProcess4"/>
    <dgm:cxn modelId="{E2C4B7E8-1DF9-4115-BE45-9515FBD23F45}" type="presParOf" srcId="{CE253291-7A3B-405A-802C-86B8296F6445}" destId="{768B3FE4-0B30-4494-A3BF-1124079DD5A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A0A46-94DA-498C-A300-E91A6C1E8370}">
      <dsp:nvSpPr>
        <dsp:cNvPr id="0" name=""/>
        <dsp:cNvSpPr/>
      </dsp:nvSpPr>
      <dsp:spPr>
        <a:xfrm>
          <a:off x="2367734" y="-20643"/>
          <a:ext cx="3337025" cy="3337025"/>
        </a:xfrm>
        <a:prstGeom prst="circularArrow">
          <a:avLst>
            <a:gd name="adj1" fmla="val 5544"/>
            <a:gd name="adj2" fmla="val 330680"/>
            <a:gd name="adj3" fmla="val 13772619"/>
            <a:gd name="adj4" fmla="val 1738797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B3B47-9433-4F5B-8D1A-FB5D605A1968}">
      <dsp:nvSpPr>
        <dsp:cNvPr id="0" name=""/>
        <dsp:cNvSpPr/>
      </dsp:nvSpPr>
      <dsp:spPr>
        <a:xfrm>
          <a:off x="3253829" y="433"/>
          <a:ext cx="1564834" cy="7824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 </a:t>
          </a:r>
        </a:p>
        <a:p>
          <a:pPr lvl="0" algn="ctr" defTabSz="622300">
            <a:lnSpc>
              <a:spcPct val="90000"/>
            </a:lnSpc>
            <a:spcBef>
              <a:spcPct val="0"/>
            </a:spcBef>
            <a:spcAft>
              <a:spcPct val="35000"/>
            </a:spcAft>
          </a:pPr>
          <a:r>
            <a:rPr lang="tr-TR" sz="1400" kern="1200" dirty="0" smtClean="0"/>
            <a:t>Hizmetleri İncelemek</a:t>
          </a:r>
          <a:endParaRPr lang="en-US" sz="1400" kern="1200" dirty="0"/>
        </a:p>
      </dsp:txBody>
      <dsp:txXfrm>
        <a:off x="3253829" y="433"/>
        <a:ext cx="1564834" cy="782417"/>
      </dsp:txXfrm>
    </dsp:sp>
    <dsp:sp modelId="{CC633D7E-1C9D-4AAB-AE20-16126253EDD5}">
      <dsp:nvSpPr>
        <dsp:cNvPr id="0" name=""/>
        <dsp:cNvSpPr/>
      </dsp:nvSpPr>
      <dsp:spPr>
        <a:xfrm>
          <a:off x="4607220" y="983728"/>
          <a:ext cx="1564834" cy="7824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2 </a:t>
          </a:r>
        </a:p>
        <a:p>
          <a:pPr lvl="0" algn="ctr" defTabSz="622300">
            <a:lnSpc>
              <a:spcPct val="90000"/>
            </a:lnSpc>
            <a:spcBef>
              <a:spcPct val="0"/>
            </a:spcBef>
            <a:spcAft>
              <a:spcPct val="35000"/>
            </a:spcAft>
          </a:pPr>
          <a:r>
            <a:rPr lang="tr-TR" sz="1400" kern="1200" dirty="0" smtClean="0"/>
            <a:t>Faturaları İncelemek</a:t>
          </a:r>
          <a:endParaRPr lang="en-US" sz="1400" kern="1200" dirty="0"/>
        </a:p>
      </dsp:txBody>
      <dsp:txXfrm>
        <a:off x="4607220" y="983728"/>
        <a:ext cx="1564834" cy="782417"/>
      </dsp:txXfrm>
    </dsp:sp>
    <dsp:sp modelId="{2F9091B2-FCEC-402E-A726-7A7F729BAFB2}">
      <dsp:nvSpPr>
        <dsp:cNvPr id="0" name=""/>
        <dsp:cNvSpPr/>
      </dsp:nvSpPr>
      <dsp:spPr>
        <a:xfrm>
          <a:off x="4187714" y="2282872"/>
          <a:ext cx="1564834" cy="7824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3 </a:t>
          </a:r>
        </a:p>
        <a:p>
          <a:pPr lvl="0" algn="ctr" defTabSz="622300">
            <a:lnSpc>
              <a:spcPct val="90000"/>
            </a:lnSpc>
            <a:spcBef>
              <a:spcPct val="0"/>
            </a:spcBef>
            <a:spcAft>
              <a:spcPct val="35000"/>
            </a:spcAft>
          </a:pPr>
          <a:r>
            <a:rPr lang="tr-TR" sz="1400" kern="1200" dirty="0" smtClean="0"/>
            <a:t>Sözleşmelerin Yönetimi</a:t>
          </a:r>
          <a:endParaRPr lang="en-US" sz="1400" kern="1200" dirty="0"/>
        </a:p>
      </dsp:txBody>
      <dsp:txXfrm>
        <a:off x="4187714" y="2282872"/>
        <a:ext cx="1564834" cy="782417"/>
      </dsp:txXfrm>
    </dsp:sp>
    <dsp:sp modelId="{D42F3768-CA6D-4FEF-8E42-C3C01B848EDD}">
      <dsp:nvSpPr>
        <dsp:cNvPr id="0" name=""/>
        <dsp:cNvSpPr/>
      </dsp:nvSpPr>
      <dsp:spPr>
        <a:xfrm>
          <a:off x="2261862" y="2282874"/>
          <a:ext cx="1564834" cy="7824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4 </a:t>
          </a:r>
        </a:p>
        <a:p>
          <a:pPr lvl="0" algn="ctr" defTabSz="622300">
            <a:lnSpc>
              <a:spcPct val="90000"/>
            </a:lnSpc>
            <a:spcBef>
              <a:spcPct val="0"/>
            </a:spcBef>
            <a:spcAft>
              <a:spcPct val="35000"/>
            </a:spcAft>
          </a:pPr>
          <a:r>
            <a:rPr lang="tr-TR" sz="1400" kern="1200" dirty="0" smtClean="0"/>
            <a:t>Giderlerin Ayrıştırılması</a:t>
          </a:r>
          <a:endParaRPr lang="en-US" sz="1400" kern="1200" dirty="0"/>
        </a:p>
      </dsp:txBody>
      <dsp:txXfrm>
        <a:off x="2261862" y="2282874"/>
        <a:ext cx="1564834" cy="782417"/>
      </dsp:txXfrm>
    </dsp:sp>
    <dsp:sp modelId="{3C793CDA-6198-4FDE-9662-56D1C099A092}">
      <dsp:nvSpPr>
        <dsp:cNvPr id="0" name=""/>
        <dsp:cNvSpPr/>
      </dsp:nvSpPr>
      <dsp:spPr>
        <a:xfrm>
          <a:off x="1900439" y="983728"/>
          <a:ext cx="1564834" cy="78241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5 </a:t>
          </a:r>
        </a:p>
        <a:p>
          <a:pPr lvl="0" algn="ctr" defTabSz="622300">
            <a:lnSpc>
              <a:spcPct val="90000"/>
            </a:lnSpc>
            <a:spcBef>
              <a:spcPct val="0"/>
            </a:spcBef>
            <a:spcAft>
              <a:spcPct val="35000"/>
            </a:spcAft>
          </a:pPr>
          <a:r>
            <a:rPr lang="tr-TR" sz="1400" kern="1200" dirty="0" smtClean="0"/>
            <a:t>Kurumsal Öğrenme</a:t>
          </a:r>
          <a:endParaRPr lang="en-US" sz="1400" kern="1200" dirty="0"/>
        </a:p>
      </dsp:txBody>
      <dsp:txXfrm>
        <a:off x="1900439" y="983728"/>
        <a:ext cx="1564834" cy="7824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E8E3E-C3A6-47B6-A95A-7E2F54AF7685}">
      <dsp:nvSpPr>
        <dsp:cNvPr id="0" name=""/>
        <dsp:cNvSpPr/>
      </dsp:nvSpPr>
      <dsp:spPr>
        <a:xfrm rot="5400000">
          <a:off x="-113362" y="113362"/>
          <a:ext cx="755748" cy="52902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3362" y="113362"/>
        <a:ext cx="755748" cy="529023"/>
      </dsp:txXfrm>
    </dsp:sp>
    <dsp:sp modelId="{5B7862EF-D24E-4403-9909-A3491D6812C1}">
      <dsp:nvSpPr>
        <dsp:cNvPr id="0" name=""/>
        <dsp:cNvSpPr/>
      </dsp:nvSpPr>
      <dsp:spPr>
        <a:xfrm rot="5400000">
          <a:off x="3733669" y="-3204554"/>
          <a:ext cx="491236" cy="690052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975" lvl="1" indent="-180975" algn="l" defTabSz="622300">
            <a:lnSpc>
              <a:spcPct val="90000"/>
            </a:lnSpc>
            <a:spcBef>
              <a:spcPct val="0"/>
            </a:spcBef>
            <a:spcAft>
              <a:spcPct val="15000"/>
            </a:spcAft>
            <a:buChar char="••"/>
          </a:pPr>
          <a:r>
            <a:rPr lang="tr-TR" sz="1400" b="1" kern="1200" dirty="0" smtClean="0"/>
            <a:t>Şirketin Aldığı Servisleri İncelemek: </a:t>
          </a:r>
          <a:r>
            <a:rPr lang="tr-TR" sz="1400" kern="1200" dirty="0" smtClean="0"/>
            <a:t>Mobil, c</a:t>
          </a:r>
          <a:r>
            <a:rPr lang="en-US" sz="1400" kern="1200" dirty="0" err="1" smtClean="0"/>
            <a:t>i</a:t>
          </a:r>
          <a:r>
            <a:rPr lang="tr-TR" sz="1400" kern="1200" dirty="0" smtClean="0"/>
            <a:t>haz, Blackberry, data abonelikleri vb.</a:t>
          </a:r>
          <a:endParaRPr lang="en-US" sz="1400" kern="1200" dirty="0"/>
        </a:p>
      </dsp:txBody>
      <dsp:txXfrm rot="5400000">
        <a:off x="3733669" y="-3204554"/>
        <a:ext cx="491236" cy="6900528"/>
      </dsp:txXfrm>
    </dsp:sp>
    <dsp:sp modelId="{83F815A2-F989-464C-AC56-FE8A71C001F8}">
      <dsp:nvSpPr>
        <dsp:cNvPr id="0" name=""/>
        <dsp:cNvSpPr/>
      </dsp:nvSpPr>
      <dsp:spPr>
        <a:xfrm rot="5400000">
          <a:off x="-113362" y="746006"/>
          <a:ext cx="755748" cy="52902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3362" y="746006"/>
        <a:ext cx="755748" cy="529023"/>
      </dsp:txXfrm>
    </dsp:sp>
    <dsp:sp modelId="{40905B79-E081-489F-9D8B-383537BBFBD0}">
      <dsp:nvSpPr>
        <dsp:cNvPr id="0" name=""/>
        <dsp:cNvSpPr/>
      </dsp:nvSpPr>
      <dsp:spPr>
        <a:xfrm rot="5400000">
          <a:off x="3733669" y="-2572002"/>
          <a:ext cx="491236" cy="690052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975" lvl="1" indent="-180975" algn="l" defTabSz="622300">
            <a:lnSpc>
              <a:spcPct val="90000"/>
            </a:lnSpc>
            <a:spcBef>
              <a:spcPct val="0"/>
            </a:spcBef>
            <a:spcAft>
              <a:spcPct val="15000"/>
            </a:spcAft>
            <a:buChar char="••"/>
          </a:pPr>
          <a:r>
            <a:rPr lang="tr-TR" sz="1400" b="1" kern="1200" dirty="0" smtClean="0"/>
            <a:t>Operatör Faturalarını İncelemek: </a:t>
          </a:r>
          <a:r>
            <a:rPr lang="tr-TR" sz="1400" kern="1200" dirty="0" smtClean="0"/>
            <a:t>Operatörden gelen faturaların doğruluğunu incelemek ve</a:t>
          </a:r>
          <a:r>
            <a:rPr lang="en-US" sz="1400" kern="1200" dirty="0" smtClean="0"/>
            <a:t> </a:t>
          </a:r>
          <a:r>
            <a:rPr lang="tr-TR" sz="1400" kern="1200" dirty="0" smtClean="0"/>
            <a:t>alınan servislerler karşılaştırmak</a:t>
          </a:r>
          <a:endParaRPr lang="en-US" sz="1400" kern="1200" dirty="0" smtClean="0"/>
        </a:p>
      </dsp:txBody>
      <dsp:txXfrm rot="5400000">
        <a:off x="3733669" y="-2572002"/>
        <a:ext cx="491236" cy="6900528"/>
      </dsp:txXfrm>
    </dsp:sp>
    <dsp:sp modelId="{2B548474-95E5-4EF9-8FF9-923D8642632D}">
      <dsp:nvSpPr>
        <dsp:cNvPr id="0" name=""/>
        <dsp:cNvSpPr/>
      </dsp:nvSpPr>
      <dsp:spPr>
        <a:xfrm rot="5400000">
          <a:off x="-113362" y="1382442"/>
          <a:ext cx="755748" cy="52902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3362" y="1382442"/>
        <a:ext cx="755748" cy="529023"/>
      </dsp:txXfrm>
    </dsp:sp>
    <dsp:sp modelId="{A7E3AF73-6498-4BAD-8B90-BB514F4C90C7}">
      <dsp:nvSpPr>
        <dsp:cNvPr id="0" name=""/>
        <dsp:cNvSpPr/>
      </dsp:nvSpPr>
      <dsp:spPr>
        <a:xfrm rot="5400000">
          <a:off x="3733669" y="-1939450"/>
          <a:ext cx="491236" cy="690052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975" lvl="1" indent="-180975" algn="l" defTabSz="622300">
            <a:lnSpc>
              <a:spcPct val="90000"/>
            </a:lnSpc>
            <a:spcBef>
              <a:spcPct val="0"/>
            </a:spcBef>
            <a:spcAft>
              <a:spcPct val="15000"/>
            </a:spcAft>
            <a:buChar char="••"/>
          </a:pPr>
          <a:r>
            <a:rPr lang="tr-TR" sz="1400" b="1" kern="1200" dirty="0" smtClean="0"/>
            <a:t>Sözleşme Yönetimi: </a:t>
          </a:r>
          <a:r>
            <a:rPr lang="tr-TR" sz="1400" kern="1200" dirty="0" smtClean="0"/>
            <a:t>Operatörlerle yapılan sözleşmeleri inceleyip şirketin lehine olacak şekilde taahhütleri belirlemek</a:t>
          </a:r>
          <a:endParaRPr lang="en-US" sz="1400" kern="1200" dirty="0" smtClean="0"/>
        </a:p>
      </dsp:txBody>
      <dsp:txXfrm rot="5400000">
        <a:off x="3733669" y="-1939450"/>
        <a:ext cx="491236" cy="6900528"/>
      </dsp:txXfrm>
    </dsp:sp>
    <dsp:sp modelId="{6906242F-573F-4DF3-B594-DB6AF8DF99B8}">
      <dsp:nvSpPr>
        <dsp:cNvPr id="0" name=""/>
        <dsp:cNvSpPr/>
      </dsp:nvSpPr>
      <dsp:spPr>
        <a:xfrm rot="5400000">
          <a:off x="-113362" y="2011110"/>
          <a:ext cx="755748" cy="52902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113362" y="2011110"/>
        <a:ext cx="755748" cy="529023"/>
      </dsp:txXfrm>
    </dsp:sp>
    <dsp:sp modelId="{84672D0D-EDDB-4496-9F80-B0002367F8F5}">
      <dsp:nvSpPr>
        <dsp:cNvPr id="0" name=""/>
        <dsp:cNvSpPr/>
      </dsp:nvSpPr>
      <dsp:spPr>
        <a:xfrm rot="5400000">
          <a:off x="3733669" y="-1306898"/>
          <a:ext cx="491236" cy="690052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975" lvl="1" indent="-180975" algn="l" defTabSz="622300">
            <a:lnSpc>
              <a:spcPct val="90000"/>
            </a:lnSpc>
            <a:spcBef>
              <a:spcPct val="0"/>
            </a:spcBef>
            <a:spcAft>
              <a:spcPct val="15000"/>
            </a:spcAft>
            <a:buChar char="••"/>
          </a:pPr>
          <a:r>
            <a:rPr lang="tr-TR" sz="1400" b="1" kern="1200" dirty="0" smtClean="0"/>
            <a:t>Raporlama‐ Giderlerin Ayrıştırılması: </a:t>
          </a:r>
          <a:r>
            <a:rPr lang="tr-TR" sz="1500" kern="1200" dirty="0" smtClean="0"/>
            <a:t>Tüm faturaların kontroller sonrası ortak bir raporlama sisteminde </a:t>
          </a:r>
          <a:r>
            <a:rPr lang="en-US" sz="1500" kern="1200" dirty="0" smtClean="0"/>
            <a:t>b</a:t>
          </a:r>
          <a:r>
            <a:rPr lang="tr-TR" sz="1500" kern="1200" dirty="0" smtClean="0"/>
            <a:t>ölge, </a:t>
          </a:r>
          <a:r>
            <a:rPr lang="en-US" sz="1500" kern="1200" dirty="0" smtClean="0"/>
            <a:t>b</a:t>
          </a:r>
          <a:r>
            <a:rPr lang="tr-TR" sz="1500" kern="1200" dirty="0" smtClean="0"/>
            <a:t>ölüm, çalışan bazında raporlanabilmesi</a:t>
          </a:r>
          <a:endParaRPr lang="tr-TR" sz="1500" kern="1200" dirty="0"/>
        </a:p>
      </dsp:txBody>
      <dsp:txXfrm rot="5400000">
        <a:off x="3733669" y="-1306898"/>
        <a:ext cx="491236" cy="6900528"/>
      </dsp:txXfrm>
    </dsp:sp>
    <dsp:sp modelId="{2B7FC44B-35EE-4D0E-8C1A-93D273D4D91D}">
      <dsp:nvSpPr>
        <dsp:cNvPr id="0" name=""/>
        <dsp:cNvSpPr/>
      </dsp:nvSpPr>
      <dsp:spPr>
        <a:xfrm rot="5400000">
          <a:off x="-113362" y="2643662"/>
          <a:ext cx="755748" cy="529023"/>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3362" y="2643662"/>
        <a:ext cx="755748" cy="529023"/>
      </dsp:txXfrm>
    </dsp:sp>
    <dsp:sp modelId="{133B315C-7F18-40DA-B0E1-A97146F887FD}">
      <dsp:nvSpPr>
        <dsp:cNvPr id="0" name=""/>
        <dsp:cNvSpPr/>
      </dsp:nvSpPr>
      <dsp:spPr>
        <a:xfrm rot="5400000">
          <a:off x="3733669" y="-674345"/>
          <a:ext cx="491236" cy="6900528"/>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975" lvl="1" indent="-180975" algn="l" defTabSz="622300">
            <a:lnSpc>
              <a:spcPct val="90000"/>
            </a:lnSpc>
            <a:spcBef>
              <a:spcPct val="0"/>
            </a:spcBef>
            <a:spcAft>
              <a:spcPct val="15000"/>
            </a:spcAft>
            <a:buChar char="••"/>
          </a:pPr>
          <a:r>
            <a:rPr lang="tr-TR" sz="1400" b="1" kern="1200" dirty="0" smtClean="0"/>
            <a:t>Kurumsal Öğrenme: </a:t>
          </a:r>
          <a:r>
            <a:rPr lang="tr-TR" sz="1400" kern="1200" dirty="0" smtClean="0"/>
            <a:t>Yukarıdaki süreçlerden geçerken şirket personeli de bu süreçte dikkatli olmaktadır ve maliyetleri azaltacak kararlar vermektedir</a:t>
          </a:r>
          <a:endParaRPr lang="en-US" sz="1400" kern="1200" dirty="0" smtClean="0"/>
        </a:p>
      </dsp:txBody>
      <dsp:txXfrm rot="5400000">
        <a:off x="3733669" y="-674345"/>
        <a:ext cx="491236" cy="69005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8CC5C6-D1D3-4EFD-BA38-70D8EF9875B2}">
      <dsp:nvSpPr>
        <dsp:cNvPr id="0" name=""/>
        <dsp:cNvSpPr/>
      </dsp:nvSpPr>
      <dsp:spPr>
        <a:xfrm rot="5400000">
          <a:off x="1018599" y="612044"/>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DC41D3-5A15-4E2B-8E40-390ABF04D24B}">
      <dsp:nvSpPr>
        <dsp:cNvPr id="0" name=""/>
        <dsp:cNvSpPr/>
      </dsp:nvSpPr>
      <dsp:spPr>
        <a:xfrm>
          <a:off x="1235584" y="2406"/>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Mevcut Yapının İncelenmesi</a:t>
          </a:r>
          <a:endParaRPr lang="en-US" sz="1200" kern="1200" dirty="0"/>
        </a:p>
      </dsp:txBody>
      <dsp:txXfrm>
        <a:off x="1235584" y="2406"/>
        <a:ext cx="1276675" cy="766005"/>
      </dsp:txXfrm>
    </dsp:sp>
    <dsp:sp modelId="{C1658BC6-4192-43B3-8730-212C9B3A89DF}">
      <dsp:nvSpPr>
        <dsp:cNvPr id="0" name=""/>
        <dsp:cNvSpPr/>
      </dsp:nvSpPr>
      <dsp:spPr>
        <a:xfrm rot="5400000">
          <a:off x="1018599" y="1569550"/>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AB5EAE-614B-44AD-A7DA-EE79C04F4138}">
      <dsp:nvSpPr>
        <dsp:cNvPr id="0" name=""/>
        <dsp:cNvSpPr/>
      </dsp:nvSpPr>
      <dsp:spPr>
        <a:xfrm>
          <a:off x="1235584" y="959913"/>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Normal Olmayan Kullanımların Tespiti</a:t>
          </a:r>
          <a:endParaRPr lang="en-US" sz="1200" kern="1200" dirty="0"/>
        </a:p>
      </dsp:txBody>
      <dsp:txXfrm>
        <a:off x="1235584" y="959913"/>
        <a:ext cx="1276675" cy="766005"/>
      </dsp:txXfrm>
    </dsp:sp>
    <dsp:sp modelId="{EF313311-D31E-4D0B-9635-A9D790A97A40}">
      <dsp:nvSpPr>
        <dsp:cNvPr id="0" name=""/>
        <dsp:cNvSpPr/>
      </dsp:nvSpPr>
      <dsp:spPr>
        <a:xfrm rot="5400000">
          <a:off x="1018599" y="2527057"/>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FC176-3573-4622-9751-601FB2C11A20}">
      <dsp:nvSpPr>
        <dsp:cNvPr id="0" name=""/>
        <dsp:cNvSpPr/>
      </dsp:nvSpPr>
      <dsp:spPr>
        <a:xfrm>
          <a:off x="1235584" y="1917419"/>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Operatörün Ücretlendirmesini İncelemek</a:t>
          </a:r>
          <a:endParaRPr lang="en-US" sz="1200" kern="1200" dirty="0"/>
        </a:p>
      </dsp:txBody>
      <dsp:txXfrm>
        <a:off x="1235584" y="1917419"/>
        <a:ext cx="1276675" cy="766005"/>
      </dsp:txXfrm>
    </dsp:sp>
    <dsp:sp modelId="{55A15A8E-B6C8-4B90-B266-33110D36FDBB}">
      <dsp:nvSpPr>
        <dsp:cNvPr id="0" name=""/>
        <dsp:cNvSpPr/>
      </dsp:nvSpPr>
      <dsp:spPr>
        <a:xfrm>
          <a:off x="1497353" y="3005810"/>
          <a:ext cx="1691544"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2ED75C-E598-423B-8A74-0DE380EC76CC}">
      <dsp:nvSpPr>
        <dsp:cNvPr id="0" name=""/>
        <dsp:cNvSpPr/>
      </dsp:nvSpPr>
      <dsp:spPr>
        <a:xfrm>
          <a:off x="1235584" y="2874926"/>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Mevcut İhtiyaçları Tespit Etmek</a:t>
          </a:r>
          <a:endParaRPr lang="tr-TR" sz="1200" kern="1200" dirty="0"/>
        </a:p>
      </dsp:txBody>
      <dsp:txXfrm>
        <a:off x="1235584" y="2874926"/>
        <a:ext cx="1276675" cy="766005"/>
      </dsp:txXfrm>
    </dsp:sp>
    <dsp:sp modelId="{33FE1E3C-A5C2-4C00-A272-DC3C57AA044D}">
      <dsp:nvSpPr>
        <dsp:cNvPr id="0" name=""/>
        <dsp:cNvSpPr/>
      </dsp:nvSpPr>
      <dsp:spPr>
        <a:xfrm rot="16200000">
          <a:off x="2716577" y="2527057"/>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CE9E6-731C-42D7-8020-F1A137CA4F33}">
      <dsp:nvSpPr>
        <dsp:cNvPr id="0" name=""/>
        <dsp:cNvSpPr/>
      </dsp:nvSpPr>
      <dsp:spPr>
        <a:xfrm>
          <a:off x="2933562" y="2874926"/>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Teklifleri Toplamak</a:t>
          </a:r>
          <a:endParaRPr lang="tr-TR" sz="1200" kern="1200" dirty="0"/>
        </a:p>
      </dsp:txBody>
      <dsp:txXfrm>
        <a:off x="2933562" y="2874926"/>
        <a:ext cx="1276675" cy="766005"/>
      </dsp:txXfrm>
    </dsp:sp>
    <dsp:sp modelId="{A8DD5F7C-BD4D-4C7E-80B5-F3FF91374DBE}">
      <dsp:nvSpPr>
        <dsp:cNvPr id="0" name=""/>
        <dsp:cNvSpPr/>
      </dsp:nvSpPr>
      <dsp:spPr>
        <a:xfrm rot="16200000">
          <a:off x="2716577" y="1569550"/>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BA5A9-D739-4E66-A2D7-7A4B87482267}">
      <dsp:nvSpPr>
        <dsp:cNvPr id="0" name=""/>
        <dsp:cNvSpPr/>
      </dsp:nvSpPr>
      <dsp:spPr>
        <a:xfrm>
          <a:off x="2933562" y="1917419"/>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Teklifleri Karşılaştırmak</a:t>
          </a:r>
          <a:endParaRPr lang="tr-TR" sz="1200" kern="1200" dirty="0"/>
        </a:p>
      </dsp:txBody>
      <dsp:txXfrm>
        <a:off x="2933562" y="1917419"/>
        <a:ext cx="1276675" cy="766005"/>
      </dsp:txXfrm>
    </dsp:sp>
    <dsp:sp modelId="{B8A9BAE5-EA94-4CDA-B2AB-4F9D22E1BD9E}">
      <dsp:nvSpPr>
        <dsp:cNvPr id="0" name=""/>
        <dsp:cNvSpPr/>
      </dsp:nvSpPr>
      <dsp:spPr>
        <a:xfrm rot="16200000">
          <a:off x="2716577" y="612044"/>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CBF71F-AEE5-4036-A2AE-C9C109F8D896}">
      <dsp:nvSpPr>
        <dsp:cNvPr id="0" name=""/>
        <dsp:cNvSpPr/>
      </dsp:nvSpPr>
      <dsp:spPr>
        <a:xfrm>
          <a:off x="2933562" y="959913"/>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Giderlerin Kişilere Göre Ayrıştırılması</a:t>
          </a:r>
          <a:endParaRPr lang="tr-TR" sz="1200" kern="1200" dirty="0"/>
        </a:p>
      </dsp:txBody>
      <dsp:txXfrm>
        <a:off x="2933562" y="959913"/>
        <a:ext cx="1276675" cy="766005"/>
      </dsp:txXfrm>
    </dsp:sp>
    <dsp:sp modelId="{3ADB5A6A-C83E-4536-8053-8C9887A28EEE}">
      <dsp:nvSpPr>
        <dsp:cNvPr id="0" name=""/>
        <dsp:cNvSpPr/>
      </dsp:nvSpPr>
      <dsp:spPr>
        <a:xfrm>
          <a:off x="3195331" y="133291"/>
          <a:ext cx="1691544"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D2C0E-6879-41E7-B752-868BF90F1292}">
      <dsp:nvSpPr>
        <dsp:cNvPr id="0" name=""/>
        <dsp:cNvSpPr/>
      </dsp:nvSpPr>
      <dsp:spPr>
        <a:xfrm>
          <a:off x="2933562" y="2406"/>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Giderlerin Bölümlere Göre Ayrıştırılması</a:t>
          </a:r>
          <a:endParaRPr lang="tr-TR" sz="1200" kern="1200" dirty="0"/>
        </a:p>
      </dsp:txBody>
      <dsp:txXfrm>
        <a:off x="2933562" y="2406"/>
        <a:ext cx="1276675" cy="766005"/>
      </dsp:txXfrm>
    </dsp:sp>
    <dsp:sp modelId="{DA81D608-CA70-464B-917D-CB95E0CEE8D8}">
      <dsp:nvSpPr>
        <dsp:cNvPr id="0" name=""/>
        <dsp:cNvSpPr/>
      </dsp:nvSpPr>
      <dsp:spPr>
        <a:xfrm rot="5400000">
          <a:off x="4414555" y="612044"/>
          <a:ext cx="951072" cy="1149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F37F9C-950F-4D31-A5E3-3E3623931BC1}">
      <dsp:nvSpPr>
        <dsp:cNvPr id="0" name=""/>
        <dsp:cNvSpPr/>
      </dsp:nvSpPr>
      <dsp:spPr>
        <a:xfrm>
          <a:off x="4631540" y="2406"/>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Çalışanların Sürece Katılımı</a:t>
          </a:r>
          <a:endParaRPr lang="tr-TR" sz="1200" kern="1200" dirty="0"/>
        </a:p>
      </dsp:txBody>
      <dsp:txXfrm>
        <a:off x="4631540" y="2406"/>
        <a:ext cx="1276675" cy="766005"/>
      </dsp:txXfrm>
    </dsp:sp>
    <dsp:sp modelId="{768B3FE4-0B30-4494-A3BF-1124079DD5AD}">
      <dsp:nvSpPr>
        <dsp:cNvPr id="0" name=""/>
        <dsp:cNvSpPr/>
      </dsp:nvSpPr>
      <dsp:spPr>
        <a:xfrm>
          <a:off x="4631540" y="959913"/>
          <a:ext cx="1276675" cy="766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Normal Dışı Kullanımların Tespiti</a:t>
          </a:r>
          <a:endParaRPr lang="en-US" sz="1200" kern="1200" dirty="0"/>
        </a:p>
      </dsp:txBody>
      <dsp:txXfrm>
        <a:off x="4631540" y="959913"/>
        <a:ext cx="1276675" cy="7660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103FD311-7884-43A0-BD19-7AB49205F792}" type="datetimeFigureOut">
              <a:rPr lang="tr-TR" smtClean="0"/>
              <a:pPr/>
              <a:t>21.03.2011</a:t>
            </a:fld>
            <a:endParaRPr lang="tr-TR"/>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69BDEC4F-E332-40E3-AF6E-BC5DA7ABCCEA}"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A4C1F61-21C6-41A2-8ADF-0FE0141E47D6}" type="datetimeFigureOut">
              <a:rPr lang="tr-TR" smtClean="0"/>
              <a:pPr/>
              <a:t>21.03.2011</a:t>
            </a:fld>
            <a:endParaRPr lang="tr-TR"/>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0DB24EC4-0EA6-4535-A8A2-2047B61D431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tr-T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tr-T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tr-T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tr-T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tr-T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29FA0B-74CD-405B-AFB8-B1ED64EE4AB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tr-T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tr-T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tr-T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tr-T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tr-T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CCAE0F-AE9D-4893-9FCA-7B265B406B9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chemeClr val="bg1"/>
              </a:gs>
              <a:gs pos="100000">
                <a:srgbClr val="BBE6E6"/>
              </a:gs>
              <a:gs pos="100000">
                <a:srgbClr val="BB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0" name="Picture 2" descr="E:\WORKS\SFSMAN\CCRS-PPT\logo2.png"/>
          <p:cNvPicPr>
            <a:picLocks noChangeAspect="1" noChangeArrowheads="1"/>
          </p:cNvPicPr>
          <p:nvPr userDrawn="1"/>
        </p:nvPicPr>
        <p:blipFill>
          <a:blip r:embed="rId13" cstate="print"/>
          <a:srcRect/>
          <a:stretch>
            <a:fillRect/>
          </a:stretch>
        </p:blipFill>
        <p:spPr bwMode="auto">
          <a:xfrm>
            <a:off x="357158" y="285728"/>
            <a:ext cx="2786082" cy="1393041"/>
          </a:xfrm>
          <a:prstGeom prst="rect">
            <a:avLst/>
          </a:prstGeom>
          <a:noFill/>
        </p:spPr>
      </p:pic>
      <p:pic>
        <p:nvPicPr>
          <p:cNvPr id="2052" name="Picture 4" descr="E:\WORKS\SFSMAN\CCRS-PPT\logo1.png"/>
          <p:cNvPicPr>
            <a:picLocks noChangeAspect="1" noChangeArrowheads="1"/>
          </p:cNvPicPr>
          <p:nvPr userDrawn="1"/>
        </p:nvPicPr>
        <p:blipFill>
          <a:blip r:embed="rId14" cstate="print"/>
          <a:srcRect/>
          <a:stretch>
            <a:fillRect/>
          </a:stretch>
        </p:blipFill>
        <p:spPr bwMode="auto">
          <a:xfrm>
            <a:off x="-1285916" y="1142984"/>
            <a:ext cx="6715172" cy="671517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chemeClr val="bg1"/>
              </a:gs>
              <a:gs pos="100000">
                <a:srgbClr val="BBE6E6"/>
              </a:gs>
              <a:gs pos="100000">
                <a:srgbClr val="BB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descr="E:\WORKS\SFSMAN\CCRS-PPT\logo2.png"/>
          <p:cNvPicPr>
            <a:picLocks noChangeAspect="1" noChangeArrowheads="1"/>
          </p:cNvPicPr>
          <p:nvPr userDrawn="1"/>
        </p:nvPicPr>
        <p:blipFill>
          <a:blip r:embed="rId13" cstate="print"/>
          <a:srcRect/>
          <a:stretch>
            <a:fillRect/>
          </a:stretch>
        </p:blipFill>
        <p:spPr bwMode="auto">
          <a:xfrm>
            <a:off x="357158" y="285728"/>
            <a:ext cx="1857388" cy="928694"/>
          </a:xfrm>
          <a:prstGeom prst="rect">
            <a:avLst/>
          </a:prstGeom>
          <a:noFill/>
        </p:spPr>
      </p:pic>
      <p:sp>
        <p:nvSpPr>
          <p:cNvPr id="10" name="TextBox 9"/>
          <p:cNvSpPr txBox="1"/>
          <p:nvPr userDrawn="1"/>
        </p:nvSpPr>
        <p:spPr>
          <a:xfrm>
            <a:off x="142844" y="6429396"/>
            <a:ext cx="1069524" cy="261610"/>
          </a:xfrm>
          <a:prstGeom prst="rect">
            <a:avLst/>
          </a:prstGeom>
          <a:noFill/>
        </p:spPr>
        <p:txBody>
          <a:bodyPr wrap="none" rtlCol="0">
            <a:spAutoFit/>
          </a:bodyPr>
          <a:lstStyle/>
          <a:p>
            <a:r>
              <a:rPr lang="tr-TR" sz="1100" dirty="0" smtClean="0"/>
              <a:t>www.cc-rs.com</a:t>
            </a:r>
            <a:endParaRPr lang="tr-TR" sz="1100" dirty="0"/>
          </a:p>
        </p:txBody>
      </p:sp>
      <p:sp>
        <p:nvSpPr>
          <p:cNvPr id="5" name="Slide Number Placeholder 5"/>
          <p:cNvSpPr>
            <a:spLocks noGrp="1"/>
          </p:cNvSpPr>
          <p:nvPr>
            <p:ph type="sldNum" sz="quarter" idx="4"/>
          </p:nvPr>
        </p:nvSpPr>
        <p:spPr>
          <a:xfrm>
            <a:off x="6786578" y="6492899"/>
            <a:ext cx="2214578" cy="365125"/>
          </a:xfrm>
          <a:prstGeom prst="rect">
            <a:avLst/>
          </a:prstGeom>
        </p:spPr>
        <p:txBody>
          <a:bodyPr/>
          <a:lstStyle>
            <a:lvl1pPr algn="r">
              <a:defRPr lang="tr-TR" sz="1100" kern="1200" smtClean="0">
                <a:solidFill>
                  <a:schemeClr val="tx1"/>
                </a:solidFill>
                <a:latin typeface="+mn-lt"/>
                <a:ea typeface="+mn-ea"/>
                <a:cs typeface="+mn-cs"/>
              </a:defRPr>
            </a:lvl1pPr>
          </a:lstStyle>
          <a:p>
            <a:fld id="{B429FA0B-74CD-405B-AFB8-B1ED64EE4ABB}"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c-r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cc-r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0695" y="285728"/>
            <a:ext cx="3535802" cy="6023592"/>
          </a:xfrm>
          <a:prstGeom prst="rect">
            <a:avLst/>
          </a:prstGeom>
          <a:noFill/>
        </p:spPr>
        <p:txBody>
          <a:bodyPr wrap="square" rtlCol="0">
            <a:spAutoFit/>
          </a:bodyPr>
          <a:lstStyle/>
          <a:p>
            <a:r>
              <a:rPr lang="tr-TR" sz="2400" b="1" dirty="0" smtClean="0"/>
              <a:t>CCRS</a:t>
            </a:r>
          </a:p>
          <a:p>
            <a:r>
              <a:rPr lang="tr-TR" sz="2400" b="1" dirty="0" smtClean="0"/>
              <a:t>Cost Control</a:t>
            </a:r>
          </a:p>
          <a:p>
            <a:r>
              <a:rPr lang="tr-TR" sz="2400" b="1" dirty="0" smtClean="0"/>
              <a:t>Reduction Systems</a:t>
            </a:r>
          </a:p>
          <a:p>
            <a:endParaRPr lang="tr-TR" sz="2400" dirty="0" smtClean="0"/>
          </a:p>
          <a:p>
            <a:r>
              <a:rPr lang="tr-TR" sz="2400" dirty="0" smtClean="0"/>
              <a:t>Şirketinizin</a:t>
            </a:r>
          </a:p>
          <a:p>
            <a:r>
              <a:rPr lang="tr-TR" sz="2400" dirty="0" smtClean="0"/>
              <a:t>Mobil İletişim Giderlerini</a:t>
            </a:r>
          </a:p>
          <a:p>
            <a:r>
              <a:rPr lang="tr-TR" sz="2400" dirty="0" smtClean="0"/>
              <a:t>Azaltın!</a:t>
            </a:r>
          </a:p>
          <a:p>
            <a:endParaRPr lang="tr-TR" sz="2400" dirty="0"/>
          </a:p>
          <a:p>
            <a:endParaRPr lang="tr-TR" sz="1400" dirty="0" smtClean="0"/>
          </a:p>
          <a:p>
            <a:endParaRPr lang="tr-TR" sz="1400" dirty="0" smtClean="0"/>
          </a:p>
          <a:p>
            <a:endParaRPr lang="tr-TR" sz="1400" dirty="0" smtClean="0"/>
          </a:p>
          <a:p>
            <a:pPr algn="r"/>
            <a:endParaRPr lang="tr-TR" sz="1400" b="1" dirty="0" smtClean="0"/>
          </a:p>
          <a:p>
            <a:pPr algn="r"/>
            <a:endParaRPr lang="tr-TR" sz="1400" b="1" dirty="0" smtClean="0"/>
          </a:p>
          <a:p>
            <a:pPr algn="r"/>
            <a:r>
              <a:rPr lang="tr-TR" sz="1400" b="1" dirty="0" smtClean="0"/>
              <a:t>Cost Control Reduction Systems</a:t>
            </a:r>
          </a:p>
          <a:p>
            <a:pPr algn="r"/>
            <a:r>
              <a:rPr lang="tr-TR" sz="1400" dirty="0" smtClean="0"/>
              <a:t>Ahi Evran Cad. Polaris Plaza No:1 Kat:6</a:t>
            </a:r>
          </a:p>
          <a:p>
            <a:pPr algn="r"/>
            <a:r>
              <a:rPr lang="tr-TR" sz="1400" dirty="0" smtClean="0"/>
              <a:t>Maslak Istanbul</a:t>
            </a:r>
          </a:p>
          <a:p>
            <a:pPr algn="r"/>
            <a:r>
              <a:rPr lang="tr-TR" sz="1400" dirty="0" smtClean="0"/>
              <a:t>T: +90 212 346 26 01</a:t>
            </a:r>
          </a:p>
          <a:p>
            <a:pPr algn="r"/>
            <a:r>
              <a:rPr lang="tr-TR" sz="1400" dirty="0" smtClean="0"/>
              <a:t>F: +90 212 346 01 10</a:t>
            </a:r>
            <a:endParaRPr lang="tr-TR" sz="1400" dirty="0" smtClean="0"/>
          </a:p>
          <a:p>
            <a:pPr algn="r"/>
            <a:r>
              <a:rPr lang="tr-TR" sz="1400" dirty="0" smtClean="0">
                <a:hlinkClick r:id="rId2"/>
              </a:rPr>
              <a:t>www.cc-rs.com</a:t>
            </a:r>
            <a:endParaRPr lang="tr-TR" sz="1400" dirty="0" smtClean="0"/>
          </a:p>
          <a:p>
            <a:pPr algn="r"/>
            <a:endParaRPr lang="fr-FR" sz="1400" dirty="0" smtClean="0"/>
          </a:p>
          <a:p>
            <a:endParaRPr lang="tr-T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WORKS\SFSMAN\CCRS-PPT\slogan3.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6" name="TextBox 5"/>
          <p:cNvSpPr txBox="1"/>
          <p:nvPr/>
        </p:nvSpPr>
        <p:spPr>
          <a:xfrm>
            <a:off x="1285852" y="4429133"/>
            <a:ext cx="6572296" cy="1200329"/>
          </a:xfrm>
          <a:prstGeom prst="rect">
            <a:avLst/>
          </a:prstGeom>
          <a:noFill/>
        </p:spPr>
        <p:txBody>
          <a:bodyPr wrap="square" rtlCol="0">
            <a:spAutoFit/>
          </a:bodyPr>
          <a:lstStyle/>
          <a:p>
            <a:r>
              <a:rPr lang="tr-TR" b="1" dirty="0" smtClean="0"/>
              <a:t>Operatörlerdeki Tarifeleri Kim Takip Edecek?</a:t>
            </a:r>
          </a:p>
          <a:p>
            <a:r>
              <a:rPr lang="tr-TR" sz="1400" dirty="0" smtClean="0"/>
              <a:t>Firmamız operasyon ekibi sürekli olarak operatörlerin tüm yeni </a:t>
            </a:r>
            <a:r>
              <a:rPr lang="tr-TR" sz="1400" smtClean="0"/>
              <a:t>tarifelerini izleyerek</a:t>
            </a:r>
            <a:r>
              <a:rPr lang="tr-TR" sz="1400" dirty="0" smtClean="0"/>
              <a:t>, müşterilerimiz o tarifeyi henüz kullanmasa dahi tarifelerin uygunluğunu tarayacaklardır. Takip eden ay için sözleşme yönetimi aşamasında veri olarak kullanılacaktır.</a:t>
            </a:r>
          </a:p>
          <a:p>
            <a:endParaRPr lang="tr-TR" sz="1200" dirty="0" smtClean="0"/>
          </a:p>
        </p:txBody>
      </p:sp>
      <p:sp>
        <p:nvSpPr>
          <p:cNvPr id="7" name="TextBox 6"/>
          <p:cNvSpPr txBox="1"/>
          <p:nvPr/>
        </p:nvSpPr>
        <p:spPr>
          <a:xfrm>
            <a:off x="6786578" y="357166"/>
            <a:ext cx="2000264" cy="461665"/>
          </a:xfrm>
          <a:prstGeom prst="rect">
            <a:avLst/>
          </a:prstGeom>
          <a:noFill/>
        </p:spPr>
        <p:txBody>
          <a:bodyPr wrap="square" rtlCol="0">
            <a:spAutoFit/>
          </a:bodyPr>
          <a:lstStyle/>
          <a:p>
            <a:r>
              <a:rPr lang="tr-TR" sz="2400" b="1" dirty="0" smtClean="0"/>
              <a:t>Yenilikler?</a:t>
            </a:r>
          </a:p>
        </p:txBody>
      </p:sp>
      <p:sp>
        <p:nvSpPr>
          <p:cNvPr id="8" name="Slide Number Placeholder 7"/>
          <p:cNvSpPr>
            <a:spLocks noGrp="1"/>
          </p:cNvSpPr>
          <p:nvPr>
            <p:ph type="sldNum" sz="quarter" idx="12"/>
          </p:nvPr>
        </p:nvSpPr>
        <p:spPr/>
        <p:txBody>
          <a:bodyPr/>
          <a:lstStyle/>
          <a:p>
            <a:fld id="{B429FA0B-74CD-405B-AFB8-B1ED64EE4ABB}"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52" y="4708106"/>
            <a:ext cx="6572296" cy="1846659"/>
          </a:xfrm>
          <a:prstGeom prst="rect">
            <a:avLst/>
          </a:prstGeom>
          <a:noFill/>
        </p:spPr>
        <p:txBody>
          <a:bodyPr wrap="square" rtlCol="0">
            <a:spAutoFit/>
          </a:bodyPr>
          <a:lstStyle/>
          <a:p>
            <a:r>
              <a:rPr lang="tr-TR" b="1" dirty="0" smtClean="0"/>
              <a:t>Neden CCRS?</a:t>
            </a:r>
          </a:p>
          <a:p>
            <a:r>
              <a:rPr lang="tr-TR" sz="1200" dirty="0" smtClean="0"/>
              <a:t>Farkında bile olmadığınız, kullanmadığınız servisleri ödemek zorunda olmayacaksınız. Yanlış faturalar düzeltilecek. İptaller sözleşmeye göre işleyecek. Bölümlerdeki kullanım kontrol altına alınacak. Özel ve iş amaçlı kullanımlar kolay tahmin edilebilecek. SMS veya MMS kullanımları kişi bazlı detaya kadar görünür olacak. Yurtdışı kullanımları fatura gelidiğinde anında raporlanacak. Personelin kendisinin üye olduğu VAS (katma değerli ücretli Servisler) anında görünür olacak. Şirkette birkaç kişi günlerini saatlerini fatura kontrolüne harcamayacak. Bu işi uzmanlarına bırakabilecek ve gönlünüz rahat olacak. Tüm datalar şifreli saklandığından kimse dataların içeriğini göremeyecek, kişisel ve şirket bilgileri gizliliğini korumaya devam edecek.</a:t>
            </a:r>
          </a:p>
        </p:txBody>
      </p:sp>
      <p:graphicFrame>
        <p:nvGraphicFramePr>
          <p:cNvPr id="19" name="Diagram 18"/>
          <p:cNvGraphicFramePr/>
          <p:nvPr/>
        </p:nvGraphicFramePr>
        <p:xfrm>
          <a:off x="1000100" y="857232"/>
          <a:ext cx="7143800"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357290" y="4607446"/>
            <a:ext cx="6572296" cy="3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4071934" y="357166"/>
            <a:ext cx="4714908" cy="461665"/>
          </a:xfrm>
          <a:prstGeom prst="rect">
            <a:avLst/>
          </a:prstGeom>
          <a:noFill/>
        </p:spPr>
        <p:txBody>
          <a:bodyPr wrap="square" rtlCol="0">
            <a:spAutoFit/>
          </a:bodyPr>
          <a:lstStyle/>
          <a:p>
            <a:pPr algn="r"/>
            <a:r>
              <a:rPr lang="tr-TR" sz="2400" b="1" dirty="0" smtClean="0"/>
              <a:t>CCRS Size Ne Sağlayacak?</a:t>
            </a:r>
          </a:p>
        </p:txBody>
      </p:sp>
      <p:sp>
        <p:nvSpPr>
          <p:cNvPr id="26" name="Slide Number Placeholder 25"/>
          <p:cNvSpPr>
            <a:spLocks noGrp="1"/>
          </p:cNvSpPr>
          <p:nvPr>
            <p:ph type="sldNum" sz="quarter" idx="12"/>
          </p:nvPr>
        </p:nvSpPr>
        <p:spPr/>
        <p:txBody>
          <a:bodyPr/>
          <a:lstStyle/>
          <a:p>
            <a:fld id="{B429FA0B-74CD-405B-AFB8-B1ED64EE4ABB}"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WORKS\SFSMAN\CCRS-PPT\slogan8.png"/>
          <p:cNvPicPr>
            <a:picLocks noChangeAspect="1" noChangeArrowheads="1"/>
          </p:cNvPicPr>
          <p:nvPr/>
        </p:nvPicPr>
        <p:blipFill>
          <a:blip r:embed="rId2" cstate="print"/>
          <a:srcRect/>
          <a:stretch>
            <a:fillRect/>
          </a:stretch>
        </p:blipFill>
        <p:spPr bwMode="auto">
          <a:xfrm>
            <a:off x="4067944" y="0"/>
            <a:ext cx="4548196" cy="1949227"/>
          </a:xfrm>
          <a:prstGeom prst="rect">
            <a:avLst/>
          </a:prstGeom>
          <a:noFill/>
        </p:spPr>
      </p:pic>
      <p:pic>
        <p:nvPicPr>
          <p:cNvPr id="6" name="Picture 2" descr="C:\Users\Public\Pictures\CCRS\CCRS.jpg"/>
          <p:cNvPicPr>
            <a:picLocks noChangeAspect="1" noChangeArrowheads="1"/>
          </p:cNvPicPr>
          <p:nvPr/>
        </p:nvPicPr>
        <p:blipFill>
          <a:blip r:embed="rId3" cstate="print"/>
          <a:srcRect/>
          <a:stretch>
            <a:fillRect/>
          </a:stretch>
        </p:blipFill>
        <p:spPr bwMode="auto">
          <a:xfrm>
            <a:off x="726310" y="1483744"/>
            <a:ext cx="7060399" cy="47313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429FA0B-74CD-405B-AFB8-B1ED64EE4ABB}"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0112" y="1484784"/>
            <a:ext cx="2689904" cy="3785652"/>
          </a:xfrm>
          <a:prstGeom prst="rect">
            <a:avLst/>
          </a:prstGeom>
          <a:noFill/>
        </p:spPr>
        <p:txBody>
          <a:bodyPr wrap="none" rtlCol="0">
            <a:spAutoFit/>
          </a:bodyPr>
          <a:lstStyle/>
          <a:p>
            <a:r>
              <a:rPr lang="tr-TR" sz="2400" b="1" dirty="0" smtClean="0"/>
              <a:t>CCRS</a:t>
            </a:r>
          </a:p>
          <a:p>
            <a:r>
              <a:rPr lang="tr-TR" sz="2400" b="1" dirty="0" smtClean="0"/>
              <a:t>Cost Control</a:t>
            </a:r>
          </a:p>
          <a:p>
            <a:r>
              <a:rPr lang="tr-TR" sz="2400" b="1" dirty="0" smtClean="0"/>
              <a:t>Reduction Systems</a:t>
            </a:r>
          </a:p>
          <a:p>
            <a:endParaRPr lang="tr-TR" sz="2400" b="1" dirty="0" smtClean="0">
              <a:hlinkClick r:id="rId2"/>
            </a:endParaRPr>
          </a:p>
          <a:p>
            <a:r>
              <a:rPr lang="tr-TR" sz="2400" b="1" dirty="0" smtClean="0">
                <a:hlinkClick r:id="rId2"/>
              </a:rPr>
              <a:t>ccrsbilgi@cc-rs.com</a:t>
            </a:r>
            <a:endParaRPr lang="tr-TR" sz="2400" b="1" dirty="0" smtClean="0">
              <a:hlinkClick r:id="rId2"/>
            </a:endParaRPr>
          </a:p>
          <a:p>
            <a:endParaRPr lang="tr-TR" sz="2400" b="1" dirty="0" smtClean="0">
              <a:hlinkClick r:id="rId2"/>
            </a:endParaRPr>
          </a:p>
          <a:p>
            <a:r>
              <a:rPr lang="tr-TR" sz="2400" b="1" dirty="0" smtClean="0">
                <a:hlinkClick r:id="rId2"/>
              </a:rPr>
              <a:t>www.cc-rs.com</a:t>
            </a:r>
            <a:endParaRPr lang="tr-TR" sz="2400" b="1" dirty="0" smtClean="0"/>
          </a:p>
          <a:p>
            <a:endParaRPr lang="tr-TR" sz="2400" dirty="0" smtClean="0"/>
          </a:p>
          <a:p>
            <a:r>
              <a:rPr lang="tr-TR" sz="2400" b="1" i="1" dirty="0" smtClean="0">
                <a:solidFill>
                  <a:srgbClr val="FF0000"/>
                </a:solidFill>
              </a:rPr>
              <a:t>Teşekkür Ederiz...</a:t>
            </a:r>
          </a:p>
          <a:p>
            <a:endParaRPr lang="tr-T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E:\WORKS\SFSMAN\CCRS-PPT\slogan1.png"/>
          <p:cNvPicPr>
            <a:picLocks noChangeAspect="1" noChangeArrowheads="1"/>
          </p:cNvPicPr>
          <p:nvPr/>
        </p:nvPicPr>
        <p:blipFill>
          <a:blip r:embed="rId2" cstate="print"/>
          <a:srcRect/>
          <a:stretch>
            <a:fillRect/>
          </a:stretch>
        </p:blipFill>
        <p:spPr bwMode="auto">
          <a:xfrm>
            <a:off x="1238250" y="1285880"/>
            <a:ext cx="6667500" cy="2857500"/>
          </a:xfrm>
          <a:prstGeom prst="rect">
            <a:avLst/>
          </a:prstGeom>
          <a:noFill/>
        </p:spPr>
      </p:pic>
      <p:sp>
        <p:nvSpPr>
          <p:cNvPr id="7" name="TextBox 6"/>
          <p:cNvSpPr txBox="1"/>
          <p:nvPr/>
        </p:nvSpPr>
        <p:spPr>
          <a:xfrm>
            <a:off x="1214414" y="4429133"/>
            <a:ext cx="6715172" cy="2005677"/>
          </a:xfrm>
          <a:prstGeom prst="rect">
            <a:avLst/>
          </a:prstGeom>
          <a:noFill/>
        </p:spPr>
        <p:txBody>
          <a:bodyPr wrap="square" rtlCol="0">
            <a:spAutoFit/>
          </a:bodyPr>
          <a:lstStyle/>
          <a:p>
            <a:r>
              <a:rPr lang="tr-TR" b="1" dirty="0" smtClean="0"/>
              <a:t>Telekomunikasyon giderleri; tüm IT giderlerinin </a:t>
            </a:r>
            <a:r>
              <a:rPr lang="tr-TR" b="1" dirty="0" smtClean="0">
                <a:solidFill>
                  <a:srgbClr val="FF0000"/>
                </a:solidFill>
              </a:rPr>
              <a:t>%25‐%35</a:t>
            </a:r>
            <a:r>
              <a:rPr lang="tr-TR" b="1" dirty="0" smtClean="0"/>
              <a:t> oranında   yüksek bir  bölümünü oluşturmaktadır. </a:t>
            </a:r>
          </a:p>
          <a:p>
            <a:endParaRPr lang="tr-TR" sz="600" b="1" dirty="0" smtClean="0"/>
          </a:p>
          <a:p>
            <a:r>
              <a:rPr lang="tr-TR" sz="1400" dirty="0" smtClean="0">
                <a:solidFill>
                  <a:srgbClr val="0070C0"/>
                </a:solidFill>
              </a:rPr>
              <a:t>Gartner 2009:  </a:t>
            </a:r>
            <a:r>
              <a:rPr lang="tr-TR" sz="1400" dirty="0" smtClean="0"/>
              <a:t>Telefon giderleri %12 %20 arasında hatalı faturalandırılmaktadır ve bu</a:t>
            </a:r>
          </a:p>
          <a:p>
            <a:r>
              <a:rPr lang="tr-TR" sz="1400" dirty="0" smtClean="0"/>
              <a:t>hataların %85’i operatör lehine olmaktadır.</a:t>
            </a:r>
          </a:p>
          <a:p>
            <a:endParaRPr lang="tr-TR" sz="600" dirty="0" smtClean="0">
              <a:solidFill>
                <a:srgbClr val="0070C0"/>
              </a:solidFill>
            </a:endParaRPr>
          </a:p>
          <a:p>
            <a:r>
              <a:rPr lang="tr-TR" sz="1400" dirty="0" smtClean="0">
                <a:solidFill>
                  <a:srgbClr val="0070C0"/>
                </a:solidFill>
              </a:rPr>
              <a:t>Aberdeen Group 2009: </a:t>
            </a:r>
            <a:r>
              <a:rPr lang="tr-TR" sz="1400" dirty="0" smtClean="0"/>
              <a:t> Şirketlerin telekom giderlerini kontrol altına almalarının en</a:t>
            </a:r>
          </a:p>
          <a:p>
            <a:r>
              <a:rPr lang="tr-TR" sz="1400" dirty="0" smtClean="0"/>
              <a:t>doğru yolu; telekom giderlerini netleştirmek ve anlaşılabilir hale getirmektir.</a:t>
            </a:r>
          </a:p>
          <a:p>
            <a:pPr>
              <a:lnSpc>
                <a:spcPts val="2155"/>
              </a:lnSpc>
            </a:pPr>
            <a:endParaRPr lang="tr-TR" sz="1400" dirty="0" smtClean="0"/>
          </a:p>
        </p:txBody>
      </p:sp>
      <p:sp>
        <p:nvSpPr>
          <p:cNvPr id="9" name="Slide Number Placeholder 8"/>
          <p:cNvSpPr>
            <a:spLocks noGrp="1"/>
          </p:cNvSpPr>
          <p:nvPr>
            <p:ph type="sldNum" sz="quarter" idx="12"/>
          </p:nvPr>
        </p:nvSpPr>
        <p:spPr/>
        <p:txBody>
          <a:bodyPr/>
          <a:lstStyle/>
          <a:p>
            <a:fld id="{B429FA0B-74CD-405B-AFB8-B1ED64EE4ABB}" type="slidenum">
              <a:rPr lang="tr-TR" smtClean="0"/>
              <a:pPr/>
              <a:t>2</a:t>
            </a:fld>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nvGraphicFramePr>
        <p:xfrm>
          <a:off x="500034" y="1000108"/>
          <a:ext cx="8072494" cy="3357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42976" y="4929198"/>
            <a:ext cx="6572296" cy="1015663"/>
          </a:xfrm>
          <a:prstGeom prst="rect">
            <a:avLst/>
          </a:prstGeom>
          <a:noFill/>
        </p:spPr>
        <p:txBody>
          <a:bodyPr wrap="square" rtlCol="0">
            <a:spAutoFit/>
          </a:bodyPr>
          <a:lstStyle/>
          <a:p>
            <a:r>
              <a:rPr lang="tr-TR" b="1" dirty="0" smtClean="0"/>
              <a:t>CCRS Yazılımı ve Hizmeti ne Sağlamaktadır?</a:t>
            </a:r>
          </a:p>
          <a:p>
            <a:r>
              <a:rPr lang="tr-TR" sz="1400" dirty="0" smtClean="0"/>
              <a:t>CCRS</a:t>
            </a:r>
            <a:r>
              <a:rPr lang="en-US" sz="1400" dirty="0" smtClean="0"/>
              <a:t>; </a:t>
            </a:r>
            <a:r>
              <a:rPr lang="tr-TR" sz="1400" dirty="0" smtClean="0"/>
              <a:t>şirketlerin gider kalemlerini kontrol altına almalarını ve azaltmalarını sağlayan yazılım ve hizmetler sunmaktadır. Tamamen kendi geliştirdiği teknolojisi ile bu alandaki ilk yazılımdır.</a:t>
            </a:r>
          </a:p>
        </p:txBody>
      </p:sp>
      <p:sp>
        <p:nvSpPr>
          <p:cNvPr id="9" name="TextBox 8"/>
          <p:cNvSpPr txBox="1"/>
          <p:nvPr/>
        </p:nvSpPr>
        <p:spPr>
          <a:xfrm>
            <a:off x="6786578" y="357166"/>
            <a:ext cx="2000264" cy="461665"/>
          </a:xfrm>
          <a:prstGeom prst="rect">
            <a:avLst/>
          </a:prstGeom>
          <a:noFill/>
        </p:spPr>
        <p:txBody>
          <a:bodyPr wrap="square" rtlCol="0">
            <a:spAutoFit/>
          </a:bodyPr>
          <a:lstStyle/>
          <a:p>
            <a:r>
              <a:rPr lang="tr-TR" sz="2400" b="1" dirty="0" smtClean="0"/>
              <a:t>Neden CCRS?</a:t>
            </a:r>
          </a:p>
        </p:txBody>
      </p:sp>
      <p:sp>
        <p:nvSpPr>
          <p:cNvPr id="11" name="Slide Number Placeholder 10"/>
          <p:cNvSpPr>
            <a:spLocks noGrp="1"/>
          </p:cNvSpPr>
          <p:nvPr>
            <p:ph type="sldNum" sz="quarter" idx="12"/>
          </p:nvPr>
        </p:nvSpPr>
        <p:spPr/>
        <p:txBody>
          <a:bodyPr/>
          <a:lstStyle/>
          <a:p>
            <a:fld id="{B429FA0B-74CD-405B-AFB8-B1ED64EE4ABB}" type="slidenum">
              <a:rPr lang="tr-TR" smtClean="0"/>
              <a:pPr/>
              <a:t>3</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786" y="4857760"/>
            <a:ext cx="7500990" cy="1446550"/>
          </a:xfrm>
          <a:prstGeom prst="rect">
            <a:avLst/>
          </a:prstGeom>
          <a:noFill/>
        </p:spPr>
        <p:txBody>
          <a:bodyPr wrap="square" rtlCol="0">
            <a:spAutoFit/>
          </a:bodyPr>
          <a:lstStyle/>
          <a:p>
            <a:r>
              <a:rPr lang="tr-TR" b="1" dirty="0" smtClean="0"/>
              <a:t>Maliyetler Nasıl Azaltılacaktır?</a:t>
            </a:r>
          </a:p>
          <a:p>
            <a:r>
              <a:rPr lang="tr-TR" sz="1400" dirty="0" smtClean="0"/>
              <a:t>Şirketin aldığı tüm iletişim servisleri incelenip kategorize edilecek, gelen binlerce telefon faturaları önce kontrol edilecek sonra şirket aleyhine olanlara itiraz edilecektir. Şirketin sözleşmeleri incelenip kendi lehine maddelerde değişiklikler talep edilecektir. Ayrıca tüm çalışanlara bölümlerine göre her aşamadaki müdürlere raporlamalar otomatik olarak yapılacağından bir kurumsal öğrenme süreci başlatılacaktır. </a:t>
            </a:r>
          </a:p>
        </p:txBody>
      </p:sp>
      <p:graphicFrame>
        <p:nvGraphicFramePr>
          <p:cNvPr id="5" name="Content Placeholder 5"/>
          <p:cNvGraphicFramePr>
            <a:graphicFrameLocks/>
          </p:cNvGraphicFramePr>
          <p:nvPr/>
        </p:nvGraphicFramePr>
        <p:xfrm>
          <a:off x="785786" y="1357306"/>
          <a:ext cx="7429552" cy="328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429FA0B-74CD-405B-AFB8-B1ED64EE4ABB}" type="slidenum">
              <a:rPr lang="tr-TR" smtClean="0"/>
              <a:pPr/>
              <a:t>4</a:t>
            </a:fld>
            <a:endParaRPr lang="tr-TR" dirty="0"/>
          </a:p>
        </p:txBody>
      </p:sp>
      <p:sp>
        <p:nvSpPr>
          <p:cNvPr id="6" name="TextBox 5"/>
          <p:cNvSpPr txBox="1"/>
          <p:nvPr/>
        </p:nvSpPr>
        <p:spPr>
          <a:xfrm>
            <a:off x="4929190" y="357166"/>
            <a:ext cx="3857652" cy="461665"/>
          </a:xfrm>
          <a:prstGeom prst="rect">
            <a:avLst/>
          </a:prstGeom>
          <a:noFill/>
        </p:spPr>
        <p:txBody>
          <a:bodyPr wrap="square" rtlCol="0">
            <a:spAutoFit/>
          </a:bodyPr>
          <a:lstStyle/>
          <a:p>
            <a:r>
              <a:rPr lang="tr-TR" sz="2400" b="1" dirty="0" smtClean="0"/>
              <a:t>Maliyetler Nasıl Azaltılacak</a:t>
            </a:r>
            <a:r>
              <a:rPr lang="en-US" sz="2400" b="1" dirty="0" smtClean="0"/>
              <a:t>?</a:t>
            </a:r>
            <a:endParaRPr lang="tr-TR"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WORKS\SFSMAN\CCRS-PPT\slogan6.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4" name="TextBox 3"/>
          <p:cNvSpPr txBox="1"/>
          <p:nvPr/>
        </p:nvSpPr>
        <p:spPr>
          <a:xfrm>
            <a:off x="1214414" y="4429133"/>
            <a:ext cx="6572296" cy="2062103"/>
          </a:xfrm>
          <a:prstGeom prst="rect">
            <a:avLst/>
          </a:prstGeom>
          <a:noFill/>
        </p:spPr>
        <p:txBody>
          <a:bodyPr wrap="square" rtlCol="0">
            <a:spAutoFit/>
          </a:bodyPr>
          <a:lstStyle/>
          <a:p>
            <a:r>
              <a:rPr lang="tr-TR" b="1" dirty="0" smtClean="0"/>
              <a:t>Kullanmadığınız Bir Servisin Bedelini Ödüyor Olabilirsiniz !</a:t>
            </a:r>
          </a:p>
          <a:p>
            <a:pPr marL="180975" indent="-180975">
              <a:buFont typeface="Wingdings" pitchFamily="2" charset="2"/>
              <a:buChar char="§"/>
            </a:pPr>
            <a:r>
              <a:rPr lang="tr-TR" sz="1400" dirty="0" smtClean="0"/>
              <a:t>Mevcut SIM kartların, cihazların, hatların ve alınan diğer katma değerli servislerin dökümünü çıkarmak</a:t>
            </a:r>
          </a:p>
          <a:p>
            <a:pPr marL="180975" indent="-180975">
              <a:buFont typeface="Wingdings" pitchFamily="2" charset="2"/>
              <a:buChar char="§"/>
            </a:pPr>
            <a:r>
              <a:rPr lang="tr-TR" sz="1400" dirty="0" smtClean="0"/>
              <a:t>Mobil, sabit ve VOIP dahil ses ve data hat ihtiyaçlarını belirlemek</a:t>
            </a:r>
          </a:p>
          <a:p>
            <a:pPr marL="180975" indent="-180975">
              <a:buFont typeface="Wingdings" pitchFamily="2" charset="2"/>
              <a:buChar char="§"/>
            </a:pPr>
            <a:r>
              <a:rPr lang="tr-TR" sz="1400" dirty="0" smtClean="0"/>
              <a:t>Kullanılmayan ancak faturası ödenen giderleri netleştirmek</a:t>
            </a:r>
          </a:p>
          <a:p>
            <a:pPr marL="180975" indent="-180975">
              <a:buFont typeface="Wingdings" pitchFamily="2" charset="2"/>
              <a:buChar char="§"/>
            </a:pPr>
            <a:r>
              <a:rPr lang="tr-TR" sz="1400" dirty="0" smtClean="0"/>
              <a:t>İletişim havuz kullanım oranlarını incelemek</a:t>
            </a:r>
          </a:p>
          <a:p>
            <a:pPr marL="180975" indent="-180975">
              <a:buFont typeface="Wingdings" pitchFamily="2" charset="2"/>
              <a:buChar char="§"/>
            </a:pPr>
            <a:r>
              <a:rPr lang="tr-TR" sz="1400" dirty="0" smtClean="0"/>
              <a:t>Telefon kullanım oranlarını tespit etmek ve düşük yüzdeli kullanımları tespit ederek daha ekonomik tarifelere geçişlerini sağlamak.</a:t>
            </a:r>
          </a:p>
          <a:p>
            <a:endParaRPr lang="tr-TR" sz="1200" dirty="0" smtClean="0"/>
          </a:p>
        </p:txBody>
      </p:sp>
      <p:sp>
        <p:nvSpPr>
          <p:cNvPr id="5" name="TextBox 4"/>
          <p:cNvSpPr txBox="1"/>
          <p:nvPr/>
        </p:nvSpPr>
        <p:spPr>
          <a:xfrm>
            <a:off x="4000496" y="357166"/>
            <a:ext cx="4786346" cy="461665"/>
          </a:xfrm>
          <a:prstGeom prst="rect">
            <a:avLst/>
          </a:prstGeom>
          <a:noFill/>
        </p:spPr>
        <p:txBody>
          <a:bodyPr wrap="square" rtlCol="0">
            <a:spAutoFit/>
          </a:bodyPr>
          <a:lstStyle/>
          <a:p>
            <a:pPr algn="r"/>
            <a:r>
              <a:rPr lang="tr-TR" sz="2400" b="1" dirty="0" smtClean="0"/>
              <a:t>Alınan Servisler İnceleniyor mu?</a:t>
            </a:r>
          </a:p>
        </p:txBody>
      </p:sp>
      <p:sp>
        <p:nvSpPr>
          <p:cNvPr id="6" name="Slide Number Placeholder 5"/>
          <p:cNvSpPr>
            <a:spLocks noGrp="1"/>
          </p:cNvSpPr>
          <p:nvPr>
            <p:ph type="sldNum" sz="quarter" idx="12"/>
          </p:nvPr>
        </p:nvSpPr>
        <p:spPr/>
        <p:txBody>
          <a:bodyPr/>
          <a:lstStyle/>
          <a:p>
            <a:fld id="{B429FA0B-74CD-405B-AFB8-B1ED64EE4ABB}"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WORKS\SFSMAN\CCRS-PPT\slogan5.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4" name="TextBox 3"/>
          <p:cNvSpPr txBox="1"/>
          <p:nvPr/>
        </p:nvSpPr>
        <p:spPr>
          <a:xfrm>
            <a:off x="1214414" y="4429133"/>
            <a:ext cx="6643734" cy="1415772"/>
          </a:xfrm>
          <a:prstGeom prst="rect">
            <a:avLst/>
          </a:prstGeom>
          <a:noFill/>
        </p:spPr>
        <p:txBody>
          <a:bodyPr wrap="square" rtlCol="0">
            <a:spAutoFit/>
          </a:bodyPr>
          <a:lstStyle/>
          <a:p>
            <a:r>
              <a:rPr lang="tr-TR" b="1" dirty="0" smtClean="0"/>
              <a:t>Kullanmadığınız Bir Servisin Bedelini Ödüyor Olabilirsiniz?</a:t>
            </a:r>
          </a:p>
          <a:p>
            <a:pPr marL="180975" indent="-180975">
              <a:buFont typeface="Wingdings" pitchFamily="2" charset="2"/>
              <a:buChar char="§"/>
            </a:pPr>
            <a:r>
              <a:rPr lang="tr-TR" sz="1400" dirty="0" smtClean="0"/>
              <a:t>Görüşme ve data iletişiminin ücretlendirme kontrolü</a:t>
            </a:r>
          </a:p>
          <a:p>
            <a:pPr marL="180975" indent="-180975">
              <a:buFont typeface="Wingdings" pitchFamily="2" charset="2"/>
              <a:buChar char="§"/>
            </a:pPr>
            <a:r>
              <a:rPr lang="tr-TR" sz="1400" dirty="0" smtClean="0"/>
              <a:t>Ses ve data iletişiminin ücretlerinin tek tek yeniden hesaplanması</a:t>
            </a:r>
          </a:p>
          <a:p>
            <a:pPr marL="180975" indent="-180975">
              <a:buFont typeface="Wingdings" pitchFamily="2" charset="2"/>
              <a:buChar char="§"/>
            </a:pPr>
            <a:r>
              <a:rPr lang="tr-TR" sz="1400" dirty="0" smtClean="0"/>
              <a:t>Faturada fazla ücretlendirilmiş birimlerin netleştirilmesi</a:t>
            </a:r>
          </a:p>
          <a:p>
            <a:pPr marL="180975" indent="-180975">
              <a:buFont typeface="Wingdings" pitchFamily="2" charset="2"/>
              <a:buChar char="§"/>
            </a:pPr>
            <a:r>
              <a:rPr lang="tr-TR" sz="1400" dirty="0" smtClean="0"/>
              <a:t>Kullanılmayan hizmetlerin faturalardan belirlenmesi</a:t>
            </a:r>
          </a:p>
          <a:p>
            <a:endParaRPr lang="tr-TR" sz="1200" dirty="0" smtClean="0"/>
          </a:p>
        </p:txBody>
      </p:sp>
      <p:sp>
        <p:nvSpPr>
          <p:cNvPr id="5" name="TextBox 4"/>
          <p:cNvSpPr txBox="1"/>
          <p:nvPr/>
        </p:nvSpPr>
        <p:spPr>
          <a:xfrm>
            <a:off x="3143240" y="357166"/>
            <a:ext cx="5643602" cy="461665"/>
          </a:xfrm>
          <a:prstGeom prst="rect">
            <a:avLst/>
          </a:prstGeom>
          <a:noFill/>
        </p:spPr>
        <p:txBody>
          <a:bodyPr wrap="square" rtlCol="0">
            <a:spAutoFit/>
          </a:bodyPr>
          <a:lstStyle/>
          <a:p>
            <a:pPr algn="r"/>
            <a:r>
              <a:rPr lang="tr-TR" sz="2400" b="1" dirty="0" smtClean="0"/>
              <a:t>Operatör Faturları İnceleniyor mu?</a:t>
            </a:r>
          </a:p>
        </p:txBody>
      </p:sp>
      <p:sp>
        <p:nvSpPr>
          <p:cNvPr id="6" name="Slide Number Placeholder 5"/>
          <p:cNvSpPr>
            <a:spLocks noGrp="1"/>
          </p:cNvSpPr>
          <p:nvPr>
            <p:ph type="sldNum" sz="quarter" idx="12"/>
          </p:nvPr>
        </p:nvSpPr>
        <p:spPr/>
        <p:txBody>
          <a:bodyPr/>
          <a:lstStyle/>
          <a:p>
            <a:fld id="{B429FA0B-74CD-405B-AFB8-B1ED64EE4ABB}"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WORKS\SFSMAN\CCRS-PPT\slogan4.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4" name="TextBox 3"/>
          <p:cNvSpPr txBox="1"/>
          <p:nvPr/>
        </p:nvSpPr>
        <p:spPr>
          <a:xfrm>
            <a:off x="1214414" y="4429133"/>
            <a:ext cx="7143800" cy="1846659"/>
          </a:xfrm>
          <a:prstGeom prst="rect">
            <a:avLst/>
          </a:prstGeom>
          <a:noFill/>
        </p:spPr>
        <p:txBody>
          <a:bodyPr wrap="square" rtlCol="0">
            <a:spAutoFit/>
          </a:bodyPr>
          <a:lstStyle/>
          <a:p>
            <a:r>
              <a:rPr lang="tr-TR" b="1" dirty="0" smtClean="0"/>
              <a:t>En iyi Sözleşme Hangisi?</a:t>
            </a:r>
          </a:p>
          <a:p>
            <a:pPr marL="180975" indent="-180975">
              <a:buFont typeface="Wingdings" pitchFamily="2" charset="2"/>
              <a:buChar char="§"/>
            </a:pPr>
            <a:r>
              <a:rPr lang="tr-TR" sz="1400" dirty="0" smtClean="0"/>
              <a:t>Operatörlerden teklif istenmeden önce mevcut ihtiyaçları detaylı bir şekilde ortaya çıkarmak</a:t>
            </a:r>
          </a:p>
          <a:p>
            <a:pPr marL="180975" indent="-180975">
              <a:buFont typeface="Wingdings" pitchFamily="2" charset="2"/>
              <a:buChar char="§"/>
            </a:pPr>
            <a:r>
              <a:rPr lang="tr-TR" sz="1400" dirty="0" smtClean="0"/>
              <a:t>Mevcut ve yeni sözleşmelerin değerlendirmesini yapmak ve taahhütlerin karşılaştırmasını çıkarmak</a:t>
            </a:r>
          </a:p>
          <a:p>
            <a:pPr marL="180975" indent="-180975">
              <a:buFont typeface="Wingdings" pitchFamily="2" charset="2"/>
              <a:buChar char="§"/>
            </a:pPr>
            <a:r>
              <a:rPr lang="tr-TR" sz="1400" dirty="0" smtClean="0"/>
              <a:t>Verimliliği en yüksek ve en uygun teklifi seçerek sözleşmeyi yapmak</a:t>
            </a:r>
          </a:p>
          <a:p>
            <a:pPr marL="180975" indent="-180975">
              <a:buFont typeface="Wingdings" pitchFamily="2" charset="2"/>
              <a:buChar char="§"/>
            </a:pPr>
            <a:r>
              <a:rPr lang="tr-TR" sz="1400" dirty="0" smtClean="0"/>
              <a:t>Sürekli değişen tarifelerle ve yeni koşullarda sözleşmeleri de canlı tutup muhtemel tazminat veya cezaları daha görünür kılmak</a:t>
            </a:r>
          </a:p>
          <a:p>
            <a:endParaRPr lang="tr-TR" sz="1200" dirty="0" smtClean="0"/>
          </a:p>
        </p:txBody>
      </p:sp>
      <p:sp>
        <p:nvSpPr>
          <p:cNvPr id="5" name="TextBox 4"/>
          <p:cNvSpPr txBox="1"/>
          <p:nvPr/>
        </p:nvSpPr>
        <p:spPr>
          <a:xfrm>
            <a:off x="3929058" y="357166"/>
            <a:ext cx="4857784" cy="461665"/>
          </a:xfrm>
          <a:prstGeom prst="rect">
            <a:avLst/>
          </a:prstGeom>
          <a:noFill/>
        </p:spPr>
        <p:txBody>
          <a:bodyPr wrap="square" rtlCol="0">
            <a:spAutoFit/>
          </a:bodyPr>
          <a:lstStyle/>
          <a:p>
            <a:pPr algn="r"/>
            <a:r>
              <a:rPr lang="tr-TR" sz="2400" b="1" dirty="0" smtClean="0"/>
              <a:t>Sözleşme İçerik Yönetimi</a:t>
            </a:r>
          </a:p>
        </p:txBody>
      </p:sp>
      <p:sp>
        <p:nvSpPr>
          <p:cNvPr id="6" name="Slide Number Placeholder 5"/>
          <p:cNvSpPr>
            <a:spLocks noGrp="1"/>
          </p:cNvSpPr>
          <p:nvPr>
            <p:ph type="sldNum" sz="quarter" idx="12"/>
          </p:nvPr>
        </p:nvSpPr>
        <p:spPr/>
        <p:txBody>
          <a:bodyPr/>
          <a:lstStyle/>
          <a:p>
            <a:fld id="{B429FA0B-74CD-405B-AFB8-B1ED64EE4ABB}"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S\SFSMAN\CCRS-PPT\slogan2.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6" name="TextBox 5"/>
          <p:cNvSpPr txBox="1"/>
          <p:nvPr/>
        </p:nvSpPr>
        <p:spPr>
          <a:xfrm>
            <a:off x="1000100" y="4429133"/>
            <a:ext cx="7429552" cy="2062103"/>
          </a:xfrm>
          <a:prstGeom prst="rect">
            <a:avLst/>
          </a:prstGeom>
          <a:noFill/>
        </p:spPr>
        <p:txBody>
          <a:bodyPr wrap="square" rtlCol="0">
            <a:spAutoFit/>
          </a:bodyPr>
          <a:lstStyle/>
          <a:p>
            <a:r>
              <a:rPr lang="tr-TR" b="1" dirty="0" smtClean="0"/>
              <a:t>Raporlama, Giderlerin Ayrıştırılması?</a:t>
            </a:r>
          </a:p>
          <a:p>
            <a:r>
              <a:rPr lang="tr-TR" sz="1400" dirty="0" smtClean="0"/>
              <a:t>Önceden müşteri tarafından belirlenmiş raporlar tarafınıza periyodik olarak  gönderilecektir.</a:t>
            </a:r>
          </a:p>
          <a:p>
            <a:r>
              <a:rPr lang="tr-TR" sz="1400" dirty="0" smtClean="0"/>
              <a:t>Seçilen raporlar şirketin bölgelerine, bölümlerine, binalarına, kişilere veya istenilen şekle göre seçilip ayrıştırılacaktır. Raporlar basılı veya email ile gönderilebilecektir. Ayrıca sisteme login olup daha detaylı incelemeler de yapılabilecektir.</a:t>
            </a:r>
          </a:p>
          <a:p>
            <a:r>
              <a:rPr lang="tr-TR" sz="1400" dirty="0" smtClean="0"/>
              <a:t>Raporlama sistemimiz sayesinde her seviye için bütünleşik bir rapor üretimi mümkün olabilecektir. Böylece bölümlerin giderleri her seviyedeki ilgili yetkili tarafından emaillerinde tek sayfada görülebilecektir.</a:t>
            </a:r>
          </a:p>
          <a:p>
            <a:endParaRPr lang="tr-TR" sz="1200" dirty="0" smtClean="0"/>
          </a:p>
        </p:txBody>
      </p:sp>
      <p:sp>
        <p:nvSpPr>
          <p:cNvPr id="5" name="TextBox 4"/>
          <p:cNvSpPr txBox="1"/>
          <p:nvPr/>
        </p:nvSpPr>
        <p:spPr>
          <a:xfrm>
            <a:off x="5000628" y="357166"/>
            <a:ext cx="3786214" cy="461665"/>
          </a:xfrm>
          <a:prstGeom prst="rect">
            <a:avLst/>
          </a:prstGeom>
          <a:noFill/>
        </p:spPr>
        <p:txBody>
          <a:bodyPr wrap="square" rtlCol="0">
            <a:spAutoFit/>
          </a:bodyPr>
          <a:lstStyle/>
          <a:p>
            <a:pPr algn="r"/>
            <a:r>
              <a:rPr lang="tr-TR" sz="2400" b="1" dirty="0" smtClean="0"/>
              <a:t>Raporlama Nasıl Yapılıyor?</a:t>
            </a:r>
          </a:p>
        </p:txBody>
      </p:sp>
      <p:sp>
        <p:nvSpPr>
          <p:cNvPr id="7" name="Slide Number Placeholder 6"/>
          <p:cNvSpPr>
            <a:spLocks noGrp="1"/>
          </p:cNvSpPr>
          <p:nvPr>
            <p:ph type="sldNum" sz="quarter" idx="12"/>
          </p:nvPr>
        </p:nvSpPr>
        <p:spPr/>
        <p:txBody>
          <a:bodyPr/>
          <a:lstStyle/>
          <a:p>
            <a:fld id="{B429FA0B-74CD-405B-AFB8-B1ED64EE4ABB}"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WORKS\SFSMAN\CCRS-PPT\slogan7.png"/>
          <p:cNvPicPr>
            <a:picLocks noChangeAspect="1" noChangeArrowheads="1"/>
          </p:cNvPicPr>
          <p:nvPr/>
        </p:nvPicPr>
        <p:blipFill>
          <a:blip r:embed="rId2" cstate="print"/>
          <a:srcRect/>
          <a:stretch>
            <a:fillRect/>
          </a:stretch>
        </p:blipFill>
        <p:spPr bwMode="auto">
          <a:xfrm>
            <a:off x="1238250" y="1357298"/>
            <a:ext cx="6667500" cy="2857500"/>
          </a:xfrm>
          <a:prstGeom prst="rect">
            <a:avLst/>
          </a:prstGeom>
          <a:noFill/>
        </p:spPr>
      </p:pic>
      <p:sp>
        <p:nvSpPr>
          <p:cNvPr id="4" name="TextBox 3"/>
          <p:cNvSpPr txBox="1"/>
          <p:nvPr/>
        </p:nvSpPr>
        <p:spPr>
          <a:xfrm>
            <a:off x="1285852" y="4429133"/>
            <a:ext cx="6572296" cy="1846659"/>
          </a:xfrm>
          <a:prstGeom prst="rect">
            <a:avLst/>
          </a:prstGeom>
          <a:noFill/>
        </p:spPr>
        <p:txBody>
          <a:bodyPr wrap="square" rtlCol="0">
            <a:spAutoFit/>
          </a:bodyPr>
          <a:lstStyle/>
          <a:p>
            <a:r>
              <a:rPr lang="tr-TR" b="1" dirty="0" smtClean="0"/>
              <a:t>Çalışanlar Gider Yönetimine Nasıl Dahil Edilir?</a:t>
            </a:r>
          </a:p>
          <a:p>
            <a:pPr marL="180975" indent="-180975">
              <a:buFont typeface="Wingdings" pitchFamily="2" charset="2"/>
              <a:buChar char="§"/>
            </a:pPr>
            <a:r>
              <a:rPr lang="tr-TR" sz="1400" dirty="0" smtClean="0"/>
              <a:t>Çalışanların belirlenen kullanım paternlerinin dışındaki kullanımlarından kaynaklanan giderlerin tanımlanması,</a:t>
            </a:r>
          </a:p>
          <a:p>
            <a:pPr marL="180975" indent="-180975">
              <a:buFont typeface="Wingdings" pitchFamily="2" charset="2"/>
              <a:buChar char="§"/>
            </a:pPr>
            <a:r>
              <a:rPr lang="tr-TR" sz="1400" dirty="0" smtClean="0"/>
              <a:t>Giderlerin, bölgelere, bölümlere ve çalışanlara göre ayrıştırılması, ve raporlanmasıyla kullanıcının bilinçlendirilmesi,</a:t>
            </a:r>
          </a:p>
          <a:p>
            <a:pPr marL="180975" indent="-180975">
              <a:buFont typeface="Wingdings" pitchFamily="2" charset="2"/>
              <a:buChar char="§"/>
            </a:pPr>
            <a:r>
              <a:rPr lang="tr-TR" sz="1400" dirty="0" smtClean="0"/>
              <a:t>Gereksiz ve yanlış kullanımların sebepleriyle birlikte raporlanması,</a:t>
            </a:r>
          </a:p>
          <a:p>
            <a:pPr marL="180975" indent="-180975">
              <a:buFont typeface="Wingdings" pitchFamily="2" charset="2"/>
              <a:buChar char="§"/>
            </a:pPr>
            <a:r>
              <a:rPr lang="tr-TR" sz="1400" dirty="0" smtClean="0"/>
              <a:t>Kontrollerin kullanıcı tarafından rahatlıkla yapılabilmesi.</a:t>
            </a:r>
          </a:p>
          <a:p>
            <a:endParaRPr lang="tr-TR" sz="1200" dirty="0" smtClean="0"/>
          </a:p>
        </p:txBody>
      </p:sp>
      <p:sp>
        <p:nvSpPr>
          <p:cNvPr id="5" name="TextBox 4"/>
          <p:cNvSpPr txBox="1"/>
          <p:nvPr/>
        </p:nvSpPr>
        <p:spPr>
          <a:xfrm>
            <a:off x="4357686" y="357166"/>
            <a:ext cx="4429156" cy="461665"/>
          </a:xfrm>
          <a:prstGeom prst="rect">
            <a:avLst/>
          </a:prstGeom>
          <a:noFill/>
        </p:spPr>
        <p:txBody>
          <a:bodyPr wrap="square" rtlCol="0">
            <a:spAutoFit/>
          </a:bodyPr>
          <a:lstStyle/>
          <a:p>
            <a:pPr algn="r"/>
            <a:r>
              <a:rPr lang="tr-TR" sz="2400" b="1" dirty="0" smtClean="0"/>
              <a:t>Kurumsal Öğrenme Nasıl Olacak?</a:t>
            </a:r>
          </a:p>
        </p:txBody>
      </p:sp>
      <p:sp>
        <p:nvSpPr>
          <p:cNvPr id="6" name="Slide Number Placeholder 5"/>
          <p:cNvSpPr>
            <a:spLocks noGrp="1"/>
          </p:cNvSpPr>
          <p:nvPr>
            <p:ph type="sldNum" sz="quarter" idx="12"/>
          </p:nvPr>
        </p:nvSpPr>
        <p:spPr/>
        <p:txBody>
          <a:bodyPr/>
          <a:lstStyle/>
          <a:p>
            <a:fld id="{B429FA0B-74CD-405B-AFB8-B1ED64EE4ABB}"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730</Words>
  <Application>Microsoft Office PowerPoint</Application>
  <PresentationFormat>On-screen Show (4:3)</PresentationFormat>
  <Paragraphs>113</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Jaws</dc:creator>
  <cp:lastModifiedBy>Gonul</cp:lastModifiedBy>
  <cp:revision>86</cp:revision>
  <dcterms:created xsi:type="dcterms:W3CDTF">2010-05-22T11:49:26Z</dcterms:created>
  <dcterms:modified xsi:type="dcterms:W3CDTF">2011-03-21T13:14:22Z</dcterms:modified>
</cp:coreProperties>
</file>